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4" r:id="rId4"/>
    <p:sldId id="265" r:id="rId5"/>
    <p:sldId id="266" r:id="rId6"/>
    <p:sldId id="269" r:id="rId7"/>
    <p:sldId id="270" r:id="rId8"/>
    <p:sldId id="260" r:id="rId9"/>
    <p:sldId id="268" r:id="rId10"/>
    <p:sldId id="275" r:id="rId11"/>
    <p:sldId id="273" r:id="rId12"/>
    <p:sldId id="274" r:id="rId13"/>
    <p:sldId id="271" r:id="rId14"/>
    <p:sldId id="267" r:id="rId15"/>
    <p:sldId id="272" r:id="rId16"/>
    <p:sldId id="262" r:id="rId17"/>
    <p:sldId id="263" r:id="rId18"/>
    <p:sldId id="256" r:id="rId19"/>
    <p:sldId id="261" r:id="rId20"/>
  </p:sldIdLst>
  <p:sldSz cx="18288000" cy="13004800"/>
  <p:notesSz cx="18288000" cy="130048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1042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4031488"/>
            <a:ext cx="15544800" cy="2731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7282688"/>
            <a:ext cx="12801600" cy="325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991104"/>
            <a:ext cx="7955280" cy="858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991104"/>
            <a:ext cx="7955280" cy="858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3004800"/>
          </a:xfrm>
          <a:custGeom>
            <a:avLst/>
            <a:gdLst/>
            <a:ahLst/>
            <a:cxnLst/>
            <a:rect l="l" t="t" r="r" b="b"/>
            <a:pathLst>
              <a:path w="18288000" h="13004800">
                <a:moveTo>
                  <a:pt x="18288000" y="0"/>
                </a:moveTo>
                <a:lnTo>
                  <a:pt x="0" y="0"/>
                </a:lnTo>
                <a:lnTo>
                  <a:pt x="0" y="13004800"/>
                </a:lnTo>
                <a:lnTo>
                  <a:pt x="18288000" y="130048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801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520192"/>
            <a:ext cx="16459200" cy="2080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991104"/>
            <a:ext cx="16459200" cy="858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12094464"/>
            <a:ext cx="5852160" cy="65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12094464"/>
            <a:ext cx="4206240" cy="65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12094464"/>
            <a:ext cx="4206240" cy="65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5800" y="4737100"/>
            <a:ext cx="3873500" cy="387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5622" y="1392936"/>
            <a:ext cx="11121539" cy="5958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5500" y="0"/>
            <a:ext cx="16637000" cy="13004800"/>
            <a:chOff x="825500" y="0"/>
            <a:chExt cx="16637000" cy="13004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672" y="1621155"/>
              <a:ext cx="15904051" cy="6229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500" y="0"/>
              <a:ext cx="16637000" cy="13004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7771" y="4375150"/>
              <a:ext cx="7179968" cy="42289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26500" y="11099800"/>
              <a:ext cx="635000" cy="6350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lnTo>
                    <a:pt x="270582" y="3442"/>
                  </a:lnTo>
                  <a:lnTo>
                    <a:pt x="225801" y="13442"/>
                  </a:lnTo>
                  <a:lnTo>
                    <a:pt x="183650" y="29509"/>
                  </a:lnTo>
                  <a:lnTo>
                    <a:pt x="144617" y="51151"/>
                  </a:lnTo>
                  <a:lnTo>
                    <a:pt x="109196" y="77877"/>
                  </a:lnTo>
                  <a:lnTo>
                    <a:pt x="77877" y="109196"/>
                  </a:lnTo>
                  <a:lnTo>
                    <a:pt x="51151" y="144617"/>
                  </a:lnTo>
                  <a:lnTo>
                    <a:pt x="29509" y="183650"/>
                  </a:lnTo>
                  <a:lnTo>
                    <a:pt x="13442" y="225801"/>
                  </a:lnTo>
                  <a:lnTo>
                    <a:pt x="3442" y="270582"/>
                  </a:lnTo>
                  <a:lnTo>
                    <a:pt x="0" y="317500"/>
                  </a:lnTo>
                  <a:lnTo>
                    <a:pt x="3442" y="364417"/>
                  </a:lnTo>
                  <a:lnTo>
                    <a:pt x="13442" y="409198"/>
                  </a:lnTo>
                  <a:lnTo>
                    <a:pt x="29509" y="451349"/>
                  </a:lnTo>
                  <a:lnTo>
                    <a:pt x="51151" y="490382"/>
                  </a:lnTo>
                  <a:lnTo>
                    <a:pt x="77877" y="525803"/>
                  </a:lnTo>
                  <a:lnTo>
                    <a:pt x="109196" y="557122"/>
                  </a:lnTo>
                  <a:lnTo>
                    <a:pt x="144617" y="583848"/>
                  </a:lnTo>
                  <a:lnTo>
                    <a:pt x="183650" y="605490"/>
                  </a:lnTo>
                  <a:lnTo>
                    <a:pt x="225801" y="621557"/>
                  </a:lnTo>
                  <a:lnTo>
                    <a:pt x="270582" y="631557"/>
                  </a:lnTo>
                  <a:lnTo>
                    <a:pt x="317500" y="635000"/>
                  </a:lnTo>
                  <a:lnTo>
                    <a:pt x="364417" y="631557"/>
                  </a:lnTo>
                  <a:lnTo>
                    <a:pt x="409198" y="621557"/>
                  </a:lnTo>
                  <a:lnTo>
                    <a:pt x="451349" y="605490"/>
                  </a:lnTo>
                  <a:lnTo>
                    <a:pt x="490382" y="583848"/>
                  </a:lnTo>
                  <a:lnTo>
                    <a:pt x="525803" y="557122"/>
                  </a:lnTo>
                  <a:lnTo>
                    <a:pt x="557122" y="525803"/>
                  </a:lnTo>
                  <a:lnTo>
                    <a:pt x="583848" y="490382"/>
                  </a:lnTo>
                  <a:lnTo>
                    <a:pt x="605490" y="451349"/>
                  </a:lnTo>
                  <a:lnTo>
                    <a:pt x="621557" y="409198"/>
                  </a:lnTo>
                  <a:lnTo>
                    <a:pt x="631557" y="364417"/>
                  </a:lnTo>
                  <a:lnTo>
                    <a:pt x="635000" y="317500"/>
                  </a:lnTo>
                  <a:lnTo>
                    <a:pt x="631557" y="270582"/>
                  </a:lnTo>
                  <a:lnTo>
                    <a:pt x="621557" y="225801"/>
                  </a:lnTo>
                  <a:lnTo>
                    <a:pt x="605490" y="183650"/>
                  </a:lnTo>
                  <a:lnTo>
                    <a:pt x="583848" y="144617"/>
                  </a:lnTo>
                  <a:lnTo>
                    <a:pt x="557122" y="109196"/>
                  </a:lnTo>
                  <a:lnTo>
                    <a:pt x="525803" y="77877"/>
                  </a:lnTo>
                  <a:lnTo>
                    <a:pt x="490382" y="51151"/>
                  </a:lnTo>
                  <a:lnTo>
                    <a:pt x="451349" y="29509"/>
                  </a:lnTo>
                  <a:lnTo>
                    <a:pt x="409198" y="13442"/>
                  </a:lnTo>
                  <a:lnTo>
                    <a:pt x="364417" y="3442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1B00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3142" y="1167764"/>
            <a:ext cx="6212909" cy="5797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4400" y="3822700"/>
            <a:ext cx="16002000" cy="6464300"/>
            <a:chOff x="914400" y="3822700"/>
            <a:chExt cx="16002000" cy="64643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822700"/>
              <a:ext cx="16002000" cy="64642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4400" y="3822700"/>
              <a:ext cx="16002000" cy="6464300"/>
            </a:xfrm>
            <a:custGeom>
              <a:avLst/>
              <a:gdLst/>
              <a:ahLst/>
              <a:cxnLst/>
              <a:rect l="l" t="t" r="r" b="b"/>
              <a:pathLst>
                <a:path w="16002000" h="6464300">
                  <a:moveTo>
                    <a:pt x="381000" y="0"/>
                  </a:moveTo>
                  <a:lnTo>
                    <a:pt x="333208" y="2968"/>
                  </a:lnTo>
                  <a:lnTo>
                    <a:pt x="287187" y="11636"/>
                  </a:lnTo>
                  <a:lnTo>
                    <a:pt x="243296" y="25645"/>
                  </a:lnTo>
                  <a:lnTo>
                    <a:pt x="201889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89"/>
                  </a:lnTo>
                  <a:lnTo>
                    <a:pt x="25645" y="243296"/>
                  </a:lnTo>
                  <a:lnTo>
                    <a:pt x="11636" y="287187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6083300"/>
                  </a:lnTo>
                  <a:lnTo>
                    <a:pt x="2914" y="6130217"/>
                  </a:lnTo>
                  <a:lnTo>
                    <a:pt x="2968" y="6131091"/>
                  </a:lnTo>
                  <a:lnTo>
                    <a:pt x="11636" y="6177112"/>
                  </a:lnTo>
                  <a:lnTo>
                    <a:pt x="25645" y="6221003"/>
                  </a:lnTo>
                  <a:lnTo>
                    <a:pt x="44640" y="6262410"/>
                  </a:lnTo>
                  <a:lnTo>
                    <a:pt x="68262" y="6300973"/>
                  </a:lnTo>
                  <a:lnTo>
                    <a:pt x="96155" y="6336337"/>
                  </a:lnTo>
                  <a:lnTo>
                    <a:pt x="127962" y="6368144"/>
                  </a:lnTo>
                  <a:lnTo>
                    <a:pt x="163326" y="6396037"/>
                  </a:lnTo>
                  <a:lnTo>
                    <a:pt x="201890" y="6419659"/>
                  </a:lnTo>
                  <a:lnTo>
                    <a:pt x="243296" y="6438654"/>
                  </a:lnTo>
                  <a:lnTo>
                    <a:pt x="287188" y="6452663"/>
                  </a:lnTo>
                  <a:lnTo>
                    <a:pt x="333208" y="6461331"/>
                  </a:lnTo>
                  <a:lnTo>
                    <a:pt x="381000" y="6464300"/>
                  </a:lnTo>
                  <a:lnTo>
                    <a:pt x="381000" y="6400800"/>
                  </a:lnTo>
                  <a:lnTo>
                    <a:pt x="334082" y="6397357"/>
                  </a:lnTo>
                  <a:lnTo>
                    <a:pt x="289302" y="6387357"/>
                  </a:lnTo>
                  <a:lnTo>
                    <a:pt x="247150" y="6371290"/>
                  </a:lnTo>
                  <a:lnTo>
                    <a:pt x="208118" y="6349648"/>
                  </a:lnTo>
                  <a:lnTo>
                    <a:pt x="172697" y="6322922"/>
                  </a:lnTo>
                  <a:lnTo>
                    <a:pt x="141377" y="6291603"/>
                  </a:lnTo>
                  <a:lnTo>
                    <a:pt x="114651" y="6256182"/>
                  </a:lnTo>
                  <a:lnTo>
                    <a:pt x="93009" y="6217150"/>
                  </a:lnTo>
                  <a:lnTo>
                    <a:pt x="76942" y="6174998"/>
                  </a:lnTo>
                  <a:lnTo>
                    <a:pt x="66942" y="6130217"/>
                  </a:lnTo>
                  <a:lnTo>
                    <a:pt x="63500" y="6083300"/>
                  </a:lnTo>
                  <a:lnTo>
                    <a:pt x="63500" y="381000"/>
                  </a:lnTo>
                  <a:lnTo>
                    <a:pt x="66942" y="334082"/>
                  </a:lnTo>
                  <a:lnTo>
                    <a:pt x="76942" y="289301"/>
                  </a:lnTo>
                  <a:lnTo>
                    <a:pt x="93009" y="247150"/>
                  </a:lnTo>
                  <a:lnTo>
                    <a:pt x="114651" y="208118"/>
                  </a:lnTo>
                  <a:lnTo>
                    <a:pt x="141377" y="172696"/>
                  </a:lnTo>
                  <a:lnTo>
                    <a:pt x="172696" y="141377"/>
                  </a:lnTo>
                  <a:lnTo>
                    <a:pt x="208117" y="114651"/>
                  </a:lnTo>
                  <a:lnTo>
                    <a:pt x="247149" y="93009"/>
                  </a:lnTo>
                  <a:lnTo>
                    <a:pt x="289301" y="76942"/>
                  </a:lnTo>
                  <a:lnTo>
                    <a:pt x="334082" y="66942"/>
                  </a:lnTo>
                  <a:lnTo>
                    <a:pt x="381000" y="63500"/>
                  </a:lnTo>
                  <a:lnTo>
                    <a:pt x="381000" y="0"/>
                  </a:lnTo>
                  <a:close/>
                </a:path>
                <a:path w="16002000" h="6464300">
                  <a:moveTo>
                    <a:pt x="15621000" y="6400800"/>
                  </a:moveTo>
                  <a:lnTo>
                    <a:pt x="381000" y="6400800"/>
                  </a:lnTo>
                  <a:lnTo>
                    <a:pt x="381000" y="6464300"/>
                  </a:lnTo>
                  <a:lnTo>
                    <a:pt x="15620999" y="6464300"/>
                  </a:lnTo>
                  <a:lnTo>
                    <a:pt x="15621000" y="6400800"/>
                  </a:lnTo>
                  <a:close/>
                </a:path>
                <a:path w="16002000" h="6464300">
                  <a:moveTo>
                    <a:pt x="15621000" y="0"/>
                  </a:moveTo>
                  <a:lnTo>
                    <a:pt x="15621000" y="63500"/>
                  </a:lnTo>
                  <a:lnTo>
                    <a:pt x="15667917" y="66942"/>
                  </a:lnTo>
                  <a:lnTo>
                    <a:pt x="15712698" y="76942"/>
                  </a:lnTo>
                  <a:lnTo>
                    <a:pt x="15754850" y="93009"/>
                  </a:lnTo>
                  <a:lnTo>
                    <a:pt x="15793882" y="114651"/>
                  </a:lnTo>
                  <a:lnTo>
                    <a:pt x="15829303" y="141377"/>
                  </a:lnTo>
                  <a:lnTo>
                    <a:pt x="15860622" y="172696"/>
                  </a:lnTo>
                  <a:lnTo>
                    <a:pt x="15887348" y="208118"/>
                  </a:lnTo>
                  <a:lnTo>
                    <a:pt x="15908990" y="247150"/>
                  </a:lnTo>
                  <a:lnTo>
                    <a:pt x="15925057" y="289301"/>
                  </a:lnTo>
                  <a:lnTo>
                    <a:pt x="15935057" y="334082"/>
                  </a:lnTo>
                  <a:lnTo>
                    <a:pt x="15938500" y="381000"/>
                  </a:lnTo>
                  <a:lnTo>
                    <a:pt x="15938500" y="6083300"/>
                  </a:lnTo>
                  <a:lnTo>
                    <a:pt x="15935057" y="6130217"/>
                  </a:lnTo>
                  <a:lnTo>
                    <a:pt x="15925057" y="6174998"/>
                  </a:lnTo>
                  <a:lnTo>
                    <a:pt x="15908990" y="6217150"/>
                  </a:lnTo>
                  <a:lnTo>
                    <a:pt x="15887348" y="6256182"/>
                  </a:lnTo>
                  <a:lnTo>
                    <a:pt x="15860622" y="6291603"/>
                  </a:lnTo>
                  <a:lnTo>
                    <a:pt x="15829303" y="6322922"/>
                  </a:lnTo>
                  <a:lnTo>
                    <a:pt x="15793882" y="6349648"/>
                  </a:lnTo>
                  <a:lnTo>
                    <a:pt x="15754850" y="6371290"/>
                  </a:lnTo>
                  <a:lnTo>
                    <a:pt x="15712698" y="6387357"/>
                  </a:lnTo>
                  <a:lnTo>
                    <a:pt x="15667917" y="6397357"/>
                  </a:lnTo>
                  <a:lnTo>
                    <a:pt x="15621000" y="6400800"/>
                  </a:lnTo>
                  <a:lnTo>
                    <a:pt x="15620999" y="6464300"/>
                  </a:lnTo>
                  <a:lnTo>
                    <a:pt x="15668791" y="6461331"/>
                  </a:lnTo>
                  <a:lnTo>
                    <a:pt x="15714811" y="6452663"/>
                  </a:lnTo>
                  <a:lnTo>
                    <a:pt x="15758703" y="6438654"/>
                  </a:lnTo>
                  <a:lnTo>
                    <a:pt x="15800109" y="6419659"/>
                  </a:lnTo>
                  <a:lnTo>
                    <a:pt x="15838673" y="6396037"/>
                  </a:lnTo>
                  <a:lnTo>
                    <a:pt x="15874036" y="6368144"/>
                  </a:lnTo>
                  <a:lnTo>
                    <a:pt x="15905844" y="6336337"/>
                  </a:lnTo>
                  <a:lnTo>
                    <a:pt x="15933737" y="6300973"/>
                  </a:lnTo>
                  <a:lnTo>
                    <a:pt x="15957359" y="6262410"/>
                  </a:lnTo>
                  <a:lnTo>
                    <a:pt x="15976354" y="6221003"/>
                  </a:lnTo>
                  <a:lnTo>
                    <a:pt x="15990363" y="6177112"/>
                  </a:lnTo>
                  <a:lnTo>
                    <a:pt x="15999031" y="6131091"/>
                  </a:lnTo>
                  <a:lnTo>
                    <a:pt x="16002000" y="6083300"/>
                  </a:lnTo>
                  <a:lnTo>
                    <a:pt x="16002000" y="381000"/>
                  </a:lnTo>
                  <a:lnTo>
                    <a:pt x="15999085" y="334082"/>
                  </a:lnTo>
                  <a:lnTo>
                    <a:pt x="15990363" y="287187"/>
                  </a:lnTo>
                  <a:lnTo>
                    <a:pt x="15976354" y="243296"/>
                  </a:lnTo>
                  <a:lnTo>
                    <a:pt x="15957359" y="201889"/>
                  </a:lnTo>
                  <a:lnTo>
                    <a:pt x="15933737" y="163326"/>
                  </a:lnTo>
                  <a:lnTo>
                    <a:pt x="15905844" y="127962"/>
                  </a:lnTo>
                  <a:lnTo>
                    <a:pt x="15874036" y="96155"/>
                  </a:lnTo>
                  <a:lnTo>
                    <a:pt x="15838673" y="68262"/>
                  </a:lnTo>
                  <a:lnTo>
                    <a:pt x="15800109" y="44640"/>
                  </a:lnTo>
                  <a:lnTo>
                    <a:pt x="15758703" y="25645"/>
                  </a:lnTo>
                  <a:lnTo>
                    <a:pt x="15714811" y="11636"/>
                  </a:lnTo>
                  <a:lnTo>
                    <a:pt x="15668791" y="2968"/>
                  </a:lnTo>
                  <a:lnTo>
                    <a:pt x="15621000" y="0"/>
                  </a:lnTo>
                  <a:close/>
                </a:path>
                <a:path w="16002000" h="6464300">
                  <a:moveTo>
                    <a:pt x="15621000" y="0"/>
                  </a:moveTo>
                  <a:lnTo>
                    <a:pt x="381000" y="0"/>
                  </a:lnTo>
                  <a:lnTo>
                    <a:pt x="381000" y="63500"/>
                  </a:lnTo>
                  <a:lnTo>
                    <a:pt x="15621000" y="63500"/>
                  </a:lnTo>
                  <a:lnTo>
                    <a:pt x="15621000" y="0"/>
                  </a:lnTo>
                  <a:close/>
                </a:path>
              </a:pathLst>
            </a:custGeom>
            <a:solidFill>
              <a:srgbClr val="001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8700" y="12877800"/>
            <a:ext cx="4597400" cy="1270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44500" y="317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270582" y="3442"/>
                </a:lnTo>
                <a:lnTo>
                  <a:pt x="225801" y="13442"/>
                </a:lnTo>
                <a:lnTo>
                  <a:pt x="183650" y="29509"/>
                </a:lnTo>
                <a:lnTo>
                  <a:pt x="144617" y="51151"/>
                </a:lnTo>
                <a:lnTo>
                  <a:pt x="109196" y="77877"/>
                </a:lnTo>
                <a:lnTo>
                  <a:pt x="77877" y="109196"/>
                </a:lnTo>
                <a:lnTo>
                  <a:pt x="51151" y="144617"/>
                </a:lnTo>
                <a:lnTo>
                  <a:pt x="29509" y="183650"/>
                </a:lnTo>
                <a:lnTo>
                  <a:pt x="13442" y="225801"/>
                </a:lnTo>
                <a:lnTo>
                  <a:pt x="3442" y="270582"/>
                </a:lnTo>
                <a:lnTo>
                  <a:pt x="0" y="317500"/>
                </a:lnTo>
                <a:lnTo>
                  <a:pt x="3442" y="364417"/>
                </a:lnTo>
                <a:lnTo>
                  <a:pt x="13442" y="409198"/>
                </a:lnTo>
                <a:lnTo>
                  <a:pt x="29509" y="451349"/>
                </a:lnTo>
                <a:lnTo>
                  <a:pt x="51151" y="490382"/>
                </a:lnTo>
                <a:lnTo>
                  <a:pt x="77877" y="525803"/>
                </a:lnTo>
                <a:lnTo>
                  <a:pt x="109196" y="557122"/>
                </a:lnTo>
                <a:lnTo>
                  <a:pt x="144617" y="583848"/>
                </a:lnTo>
                <a:lnTo>
                  <a:pt x="183650" y="605490"/>
                </a:lnTo>
                <a:lnTo>
                  <a:pt x="225801" y="621557"/>
                </a:lnTo>
                <a:lnTo>
                  <a:pt x="270582" y="631557"/>
                </a:lnTo>
                <a:lnTo>
                  <a:pt x="317500" y="635000"/>
                </a:lnTo>
                <a:lnTo>
                  <a:pt x="364417" y="631557"/>
                </a:lnTo>
                <a:lnTo>
                  <a:pt x="409198" y="621557"/>
                </a:lnTo>
                <a:lnTo>
                  <a:pt x="451349" y="605490"/>
                </a:lnTo>
                <a:lnTo>
                  <a:pt x="490382" y="583848"/>
                </a:lnTo>
                <a:lnTo>
                  <a:pt x="525803" y="557122"/>
                </a:lnTo>
                <a:lnTo>
                  <a:pt x="557122" y="525803"/>
                </a:lnTo>
                <a:lnTo>
                  <a:pt x="583848" y="490382"/>
                </a:lnTo>
                <a:lnTo>
                  <a:pt x="605490" y="451349"/>
                </a:lnTo>
                <a:lnTo>
                  <a:pt x="621557" y="409198"/>
                </a:lnTo>
                <a:lnTo>
                  <a:pt x="631557" y="364417"/>
                </a:lnTo>
                <a:lnTo>
                  <a:pt x="635000" y="317500"/>
                </a:lnTo>
                <a:lnTo>
                  <a:pt x="631557" y="270582"/>
                </a:lnTo>
                <a:lnTo>
                  <a:pt x="621557" y="225801"/>
                </a:lnTo>
                <a:lnTo>
                  <a:pt x="605490" y="183650"/>
                </a:lnTo>
                <a:lnTo>
                  <a:pt x="583848" y="144617"/>
                </a:lnTo>
                <a:lnTo>
                  <a:pt x="557122" y="109196"/>
                </a:lnTo>
                <a:lnTo>
                  <a:pt x="525803" y="77877"/>
                </a:lnTo>
                <a:lnTo>
                  <a:pt x="490382" y="51151"/>
                </a:lnTo>
                <a:lnTo>
                  <a:pt x="451349" y="29509"/>
                </a:lnTo>
                <a:lnTo>
                  <a:pt x="409198" y="13442"/>
                </a:lnTo>
                <a:lnTo>
                  <a:pt x="364417" y="3442"/>
                </a:lnTo>
                <a:lnTo>
                  <a:pt x="317500" y="0"/>
                </a:lnTo>
                <a:close/>
              </a:path>
            </a:pathLst>
          </a:custGeom>
          <a:solidFill>
            <a:srgbClr val="1B008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4478" y="1287780"/>
            <a:ext cx="8278336" cy="45973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4500" y="317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270582" y="3442"/>
                </a:lnTo>
                <a:lnTo>
                  <a:pt x="225801" y="13442"/>
                </a:lnTo>
                <a:lnTo>
                  <a:pt x="183650" y="29509"/>
                </a:lnTo>
                <a:lnTo>
                  <a:pt x="144617" y="51151"/>
                </a:lnTo>
                <a:lnTo>
                  <a:pt x="109196" y="77877"/>
                </a:lnTo>
                <a:lnTo>
                  <a:pt x="77877" y="109196"/>
                </a:lnTo>
                <a:lnTo>
                  <a:pt x="51151" y="144617"/>
                </a:lnTo>
                <a:lnTo>
                  <a:pt x="29509" y="183650"/>
                </a:lnTo>
                <a:lnTo>
                  <a:pt x="13442" y="225801"/>
                </a:lnTo>
                <a:lnTo>
                  <a:pt x="3442" y="270582"/>
                </a:lnTo>
                <a:lnTo>
                  <a:pt x="0" y="317500"/>
                </a:lnTo>
                <a:lnTo>
                  <a:pt x="3442" y="364417"/>
                </a:lnTo>
                <a:lnTo>
                  <a:pt x="13442" y="409198"/>
                </a:lnTo>
                <a:lnTo>
                  <a:pt x="29509" y="451349"/>
                </a:lnTo>
                <a:lnTo>
                  <a:pt x="51151" y="490382"/>
                </a:lnTo>
                <a:lnTo>
                  <a:pt x="77877" y="525803"/>
                </a:lnTo>
                <a:lnTo>
                  <a:pt x="109196" y="557122"/>
                </a:lnTo>
                <a:lnTo>
                  <a:pt x="144617" y="583848"/>
                </a:lnTo>
                <a:lnTo>
                  <a:pt x="183650" y="605490"/>
                </a:lnTo>
                <a:lnTo>
                  <a:pt x="225801" y="621557"/>
                </a:lnTo>
                <a:lnTo>
                  <a:pt x="270582" y="631557"/>
                </a:lnTo>
                <a:lnTo>
                  <a:pt x="317500" y="635000"/>
                </a:lnTo>
                <a:lnTo>
                  <a:pt x="364417" y="631557"/>
                </a:lnTo>
                <a:lnTo>
                  <a:pt x="409198" y="621557"/>
                </a:lnTo>
                <a:lnTo>
                  <a:pt x="451349" y="605490"/>
                </a:lnTo>
                <a:lnTo>
                  <a:pt x="490382" y="583848"/>
                </a:lnTo>
                <a:lnTo>
                  <a:pt x="525803" y="557122"/>
                </a:lnTo>
                <a:lnTo>
                  <a:pt x="557122" y="525803"/>
                </a:lnTo>
                <a:lnTo>
                  <a:pt x="583848" y="490382"/>
                </a:lnTo>
                <a:lnTo>
                  <a:pt x="605490" y="451349"/>
                </a:lnTo>
                <a:lnTo>
                  <a:pt x="621557" y="409198"/>
                </a:lnTo>
                <a:lnTo>
                  <a:pt x="631557" y="364417"/>
                </a:lnTo>
                <a:lnTo>
                  <a:pt x="635000" y="317500"/>
                </a:lnTo>
                <a:lnTo>
                  <a:pt x="631557" y="270582"/>
                </a:lnTo>
                <a:lnTo>
                  <a:pt x="621557" y="225801"/>
                </a:lnTo>
                <a:lnTo>
                  <a:pt x="605490" y="183650"/>
                </a:lnTo>
                <a:lnTo>
                  <a:pt x="583848" y="144617"/>
                </a:lnTo>
                <a:lnTo>
                  <a:pt x="557122" y="109196"/>
                </a:lnTo>
                <a:lnTo>
                  <a:pt x="525803" y="77877"/>
                </a:lnTo>
                <a:lnTo>
                  <a:pt x="490382" y="51151"/>
                </a:lnTo>
                <a:lnTo>
                  <a:pt x="451349" y="29509"/>
                </a:lnTo>
                <a:lnTo>
                  <a:pt x="409198" y="13442"/>
                </a:lnTo>
                <a:lnTo>
                  <a:pt x="364417" y="3442"/>
                </a:lnTo>
                <a:lnTo>
                  <a:pt x="317500" y="0"/>
                </a:lnTo>
                <a:close/>
              </a:path>
            </a:pathLst>
          </a:custGeom>
          <a:solidFill>
            <a:srgbClr val="1B00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5700" y="3213100"/>
            <a:ext cx="13436600" cy="7518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7747" y="1240154"/>
            <a:ext cx="8683798" cy="60198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4500" y="317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270582" y="3442"/>
                </a:lnTo>
                <a:lnTo>
                  <a:pt x="225801" y="13442"/>
                </a:lnTo>
                <a:lnTo>
                  <a:pt x="183650" y="29509"/>
                </a:lnTo>
                <a:lnTo>
                  <a:pt x="144617" y="51151"/>
                </a:lnTo>
                <a:lnTo>
                  <a:pt x="109196" y="77877"/>
                </a:lnTo>
                <a:lnTo>
                  <a:pt x="77877" y="109196"/>
                </a:lnTo>
                <a:lnTo>
                  <a:pt x="51151" y="144617"/>
                </a:lnTo>
                <a:lnTo>
                  <a:pt x="29509" y="183650"/>
                </a:lnTo>
                <a:lnTo>
                  <a:pt x="13442" y="225801"/>
                </a:lnTo>
                <a:lnTo>
                  <a:pt x="3442" y="270582"/>
                </a:lnTo>
                <a:lnTo>
                  <a:pt x="0" y="317500"/>
                </a:lnTo>
                <a:lnTo>
                  <a:pt x="3442" y="364417"/>
                </a:lnTo>
                <a:lnTo>
                  <a:pt x="13442" y="409198"/>
                </a:lnTo>
                <a:lnTo>
                  <a:pt x="29509" y="451349"/>
                </a:lnTo>
                <a:lnTo>
                  <a:pt x="51151" y="490382"/>
                </a:lnTo>
                <a:lnTo>
                  <a:pt x="77877" y="525803"/>
                </a:lnTo>
                <a:lnTo>
                  <a:pt x="109196" y="557122"/>
                </a:lnTo>
                <a:lnTo>
                  <a:pt x="144617" y="583848"/>
                </a:lnTo>
                <a:lnTo>
                  <a:pt x="183650" y="605490"/>
                </a:lnTo>
                <a:lnTo>
                  <a:pt x="225801" y="621557"/>
                </a:lnTo>
                <a:lnTo>
                  <a:pt x="270582" y="631557"/>
                </a:lnTo>
                <a:lnTo>
                  <a:pt x="317500" y="635000"/>
                </a:lnTo>
                <a:lnTo>
                  <a:pt x="364417" y="631557"/>
                </a:lnTo>
                <a:lnTo>
                  <a:pt x="409198" y="621557"/>
                </a:lnTo>
                <a:lnTo>
                  <a:pt x="451349" y="605490"/>
                </a:lnTo>
                <a:lnTo>
                  <a:pt x="490382" y="583848"/>
                </a:lnTo>
                <a:lnTo>
                  <a:pt x="525803" y="557122"/>
                </a:lnTo>
                <a:lnTo>
                  <a:pt x="557122" y="525803"/>
                </a:lnTo>
                <a:lnTo>
                  <a:pt x="583848" y="490382"/>
                </a:lnTo>
                <a:lnTo>
                  <a:pt x="605490" y="451349"/>
                </a:lnTo>
                <a:lnTo>
                  <a:pt x="621557" y="409198"/>
                </a:lnTo>
                <a:lnTo>
                  <a:pt x="631557" y="364417"/>
                </a:lnTo>
                <a:lnTo>
                  <a:pt x="635000" y="317500"/>
                </a:lnTo>
                <a:lnTo>
                  <a:pt x="631557" y="270582"/>
                </a:lnTo>
                <a:lnTo>
                  <a:pt x="621557" y="225801"/>
                </a:lnTo>
                <a:lnTo>
                  <a:pt x="605490" y="183650"/>
                </a:lnTo>
                <a:lnTo>
                  <a:pt x="583848" y="144617"/>
                </a:lnTo>
                <a:lnTo>
                  <a:pt x="557122" y="109196"/>
                </a:lnTo>
                <a:lnTo>
                  <a:pt x="525803" y="77877"/>
                </a:lnTo>
                <a:lnTo>
                  <a:pt x="490382" y="51151"/>
                </a:lnTo>
                <a:lnTo>
                  <a:pt x="451349" y="29509"/>
                </a:lnTo>
                <a:lnTo>
                  <a:pt x="409198" y="13442"/>
                </a:lnTo>
                <a:lnTo>
                  <a:pt x="364417" y="3442"/>
                </a:lnTo>
                <a:lnTo>
                  <a:pt x="317500" y="0"/>
                </a:lnTo>
                <a:close/>
              </a:path>
            </a:pathLst>
          </a:custGeom>
          <a:solidFill>
            <a:srgbClr val="1B00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8300" y="2832100"/>
            <a:ext cx="15024100" cy="6731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7400" y="10655300"/>
            <a:ext cx="40386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700" y="1333500"/>
            <a:ext cx="4038600" cy="1092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9399" y="3379723"/>
            <a:ext cx="14965559" cy="17388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9399" y="8637523"/>
            <a:ext cx="12179575" cy="3957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85000" y="5994400"/>
            <a:ext cx="4305300" cy="149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76800" y="10007600"/>
            <a:ext cx="85217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9399" y="3684523"/>
            <a:ext cx="14997805" cy="11165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6800" y="1104900"/>
            <a:ext cx="8521700" cy="1435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9500" y="5969000"/>
            <a:ext cx="13589000" cy="52451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44500" y="317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270582" y="3442"/>
                </a:lnTo>
                <a:lnTo>
                  <a:pt x="225801" y="13442"/>
                </a:lnTo>
                <a:lnTo>
                  <a:pt x="183650" y="29509"/>
                </a:lnTo>
                <a:lnTo>
                  <a:pt x="144617" y="51151"/>
                </a:lnTo>
                <a:lnTo>
                  <a:pt x="109196" y="77877"/>
                </a:lnTo>
                <a:lnTo>
                  <a:pt x="77877" y="109196"/>
                </a:lnTo>
                <a:lnTo>
                  <a:pt x="51151" y="144617"/>
                </a:lnTo>
                <a:lnTo>
                  <a:pt x="29509" y="183650"/>
                </a:lnTo>
                <a:lnTo>
                  <a:pt x="13442" y="225801"/>
                </a:lnTo>
                <a:lnTo>
                  <a:pt x="3442" y="270582"/>
                </a:lnTo>
                <a:lnTo>
                  <a:pt x="0" y="317500"/>
                </a:lnTo>
                <a:lnTo>
                  <a:pt x="3442" y="364417"/>
                </a:lnTo>
                <a:lnTo>
                  <a:pt x="13442" y="409198"/>
                </a:lnTo>
                <a:lnTo>
                  <a:pt x="29509" y="451349"/>
                </a:lnTo>
                <a:lnTo>
                  <a:pt x="51151" y="490382"/>
                </a:lnTo>
                <a:lnTo>
                  <a:pt x="77877" y="525803"/>
                </a:lnTo>
                <a:lnTo>
                  <a:pt x="109196" y="557122"/>
                </a:lnTo>
                <a:lnTo>
                  <a:pt x="144617" y="583848"/>
                </a:lnTo>
                <a:lnTo>
                  <a:pt x="183650" y="605490"/>
                </a:lnTo>
                <a:lnTo>
                  <a:pt x="225801" y="621557"/>
                </a:lnTo>
                <a:lnTo>
                  <a:pt x="270582" y="631557"/>
                </a:lnTo>
                <a:lnTo>
                  <a:pt x="317500" y="635000"/>
                </a:lnTo>
                <a:lnTo>
                  <a:pt x="364417" y="631557"/>
                </a:lnTo>
                <a:lnTo>
                  <a:pt x="409198" y="621557"/>
                </a:lnTo>
                <a:lnTo>
                  <a:pt x="451349" y="605490"/>
                </a:lnTo>
                <a:lnTo>
                  <a:pt x="490382" y="583848"/>
                </a:lnTo>
                <a:lnTo>
                  <a:pt x="525803" y="557122"/>
                </a:lnTo>
                <a:lnTo>
                  <a:pt x="557122" y="525803"/>
                </a:lnTo>
                <a:lnTo>
                  <a:pt x="583848" y="490382"/>
                </a:lnTo>
                <a:lnTo>
                  <a:pt x="605490" y="451349"/>
                </a:lnTo>
                <a:lnTo>
                  <a:pt x="621557" y="409198"/>
                </a:lnTo>
                <a:lnTo>
                  <a:pt x="631557" y="364417"/>
                </a:lnTo>
                <a:lnTo>
                  <a:pt x="635000" y="317500"/>
                </a:lnTo>
                <a:lnTo>
                  <a:pt x="631557" y="270582"/>
                </a:lnTo>
                <a:lnTo>
                  <a:pt x="621557" y="225801"/>
                </a:lnTo>
                <a:lnTo>
                  <a:pt x="605490" y="183650"/>
                </a:lnTo>
                <a:lnTo>
                  <a:pt x="583848" y="144617"/>
                </a:lnTo>
                <a:lnTo>
                  <a:pt x="557122" y="109196"/>
                </a:lnTo>
                <a:lnTo>
                  <a:pt x="525803" y="77877"/>
                </a:lnTo>
                <a:lnTo>
                  <a:pt x="490382" y="51151"/>
                </a:lnTo>
                <a:lnTo>
                  <a:pt x="451349" y="29509"/>
                </a:lnTo>
                <a:lnTo>
                  <a:pt x="409198" y="13442"/>
                </a:lnTo>
                <a:lnTo>
                  <a:pt x="364417" y="3442"/>
                </a:lnTo>
                <a:lnTo>
                  <a:pt x="317500" y="0"/>
                </a:lnTo>
                <a:close/>
              </a:path>
            </a:pathLst>
          </a:custGeom>
          <a:solidFill>
            <a:srgbClr val="1B008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90936" y="1287780"/>
            <a:ext cx="3906520" cy="459740"/>
          </a:xfrm>
          <a:custGeom>
            <a:avLst/>
            <a:gdLst/>
            <a:ahLst/>
            <a:cxnLst/>
            <a:rect l="l" t="t" r="r" b="b"/>
            <a:pathLst>
              <a:path w="3906520" h="459739">
                <a:moveTo>
                  <a:pt x="335915" y="7619"/>
                </a:moveTo>
                <a:lnTo>
                  <a:pt x="0" y="7619"/>
                </a:lnTo>
                <a:lnTo>
                  <a:pt x="0" y="452120"/>
                </a:lnTo>
                <a:lnTo>
                  <a:pt x="344170" y="452120"/>
                </a:lnTo>
                <a:lnTo>
                  <a:pt x="344170" y="369570"/>
                </a:lnTo>
                <a:lnTo>
                  <a:pt x="102235" y="369570"/>
                </a:lnTo>
                <a:lnTo>
                  <a:pt x="102235" y="266699"/>
                </a:lnTo>
                <a:lnTo>
                  <a:pt x="94615" y="266699"/>
                </a:lnTo>
                <a:lnTo>
                  <a:pt x="94615" y="186689"/>
                </a:lnTo>
                <a:lnTo>
                  <a:pt x="102235" y="186689"/>
                </a:lnTo>
                <a:lnTo>
                  <a:pt x="102235" y="90169"/>
                </a:lnTo>
                <a:lnTo>
                  <a:pt x="335915" y="90169"/>
                </a:lnTo>
                <a:lnTo>
                  <a:pt x="335915" y="7619"/>
                </a:lnTo>
                <a:close/>
              </a:path>
              <a:path w="3906520" h="459739">
                <a:moveTo>
                  <a:pt x="102235" y="186689"/>
                </a:moveTo>
                <a:lnTo>
                  <a:pt x="94615" y="186689"/>
                </a:lnTo>
                <a:lnTo>
                  <a:pt x="94615" y="266699"/>
                </a:lnTo>
                <a:lnTo>
                  <a:pt x="102235" y="266699"/>
                </a:lnTo>
                <a:lnTo>
                  <a:pt x="102235" y="186689"/>
                </a:lnTo>
                <a:close/>
              </a:path>
              <a:path w="3906520" h="459739">
                <a:moveTo>
                  <a:pt x="308610" y="186689"/>
                </a:moveTo>
                <a:lnTo>
                  <a:pt x="102235" y="186689"/>
                </a:lnTo>
                <a:lnTo>
                  <a:pt x="102235" y="266699"/>
                </a:lnTo>
                <a:lnTo>
                  <a:pt x="308610" y="266699"/>
                </a:lnTo>
                <a:lnTo>
                  <a:pt x="308610" y="186689"/>
                </a:lnTo>
                <a:close/>
              </a:path>
              <a:path w="3906520" h="459739">
                <a:moveTo>
                  <a:pt x="639380" y="0"/>
                </a:moveTo>
                <a:lnTo>
                  <a:pt x="589374" y="4286"/>
                </a:lnTo>
                <a:lnTo>
                  <a:pt x="543495" y="17144"/>
                </a:lnTo>
                <a:lnTo>
                  <a:pt x="502379" y="37306"/>
                </a:lnTo>
                <a:lnTo>
                  <a:pt x="466660" y="64770"/>
                </a:lnTo>
                <a:lnTo>
                  <a:pt x="437767" y="98583"/>
                </a:lnTo>
                <a:lnTo>
                  <a:pt x="415860" y="137794"/>
                </a:lnTo>
                <a:lnTo>
                  <a:pt x="402525" y="181768"/>
                </a:lnTo>
                <a:lnTo>
                  <a:pt x="398080" y="229869"/>
                </a:lnTo>
                <a:lnTo>
                  <a:pt x="399191" y="254436"/>
                </a:lnTo>
                <a:lnTo>
                  <a:pt x="408022" y="300235"/>
                </a:lnTo>
                <a:lnTo>
                  <a:pt x="425941" y="342225"/>
                </a:lnTo>
                <a:lnTo>
                  <a:pt x="451341" y="378737"/>
                </a:lnTo>
                <a:lnTo>
                  <a:pt x="483567" y="409654"/>
                </a:lnTo>
                <a:lnTo>
                  <a:pt x="521667" y="433784"/>
                </a:lnTo>
                <a:lnTo>
                  <a:pt x="565522" y="450453"/>
                </a:lnTo>
                <a:lnTo>
                  <a:pt x="613464" y="458708"/>
                </a:lnTo>
                <a:lnTo>
                  <a:pt x="638745" y="459739"/>
                </a:lnTo>
                <a:lnTo>
                  <a:pt x="667201" y="458469"/>
                </a:lnTo>
                <a:lnTo>
                  <a:pt x="719588" y="448309"/>
                </a:lnTo>
                <a:lnTo>
                  <a:pt x="766063" y="428109"/>
                </a:lnTo>
                <a:lnTo>
                  <a:pt x="805433" y="398581"/>
                </a:lnTo>
                <a:lnTo>
                  <a:pt x="822260" y="380364"/>
                </a:lnTo>
                <a:lnTo>
                  <a:pt x="813317" y="372110"/>
                </a:lnTo>
                <a:lnTo>
                  <a:pt x="644460" y="372110"/>
                </a:lnTo>
                <a:lnTo>
                  <a:pt x="629220" y="371475"/>
                </a:lnTo>
                <a:lnTo>
                  <a:pt x="587310" y="361950"/>
                </a:lnTo>
                <a:lnTo>
                  <a:pt x="552187" y="341709"/>
                </a:lnTo>
                <a:lnTo>
                  <a:pt x="525239" y="311943"/>
                </a:lnTo>
                <a:lnTo>
                  <a:pt x="507935" y="274280"/>
                </a:lnTo>
                <a:lnTo>
                  <a:pt x="502220" y="229869"/>
                </a:lnTo>
                <a:lnTo>
                  <a:pt x="502855" y="214352"/>
                </a:lnTo>
                <a:lnTo>
                  <a:pt x="512380" y="172084"/>
                </a:lnTo>
                <a:lnTo>
                  <a:pt x="533216" y="136961"/>
                </a:lnTo>
                <a:lnTo>
                  <a:pt x="563021" y="110172"/>
                </a:lnTo>
                <a:lnTo>
                  <a:pt x="600645" y="93344"/>
                </a:lnTo>
                <a:lnTo>
                  <a:pt x="644460" y="87629"/>
                </a:lnTo>
                <a:lnTo>
                  <a:pt x="812629" y="87629"/>
                </a:lnTo>
                <a:lnTo>
                  <a:pt x="822260" y="78740"/>
                </a:lnTo>
                <a:lnTo>
                  <a:pt x="786700" y="44767"/>
                </a:lnTo>
                <a:lnTo>
                  <a:pt x="743520" y="20320"/>
                </a:lnTo>
                <a:lnTo>
                  <a:pt x="694308" y="5080"/>
                </a:lnTo>
                <a:lnTo>
                  <a:pt x="667558" y="1270"/>
                </a:lnTo>
                <a:lnTo>
                  <a:pt x="639380" y="0"/>
                </a:lnTo>
                <a:close/>
              </a:path>
              <a:path w="3906520" h="459739">
                <a:moveTo>
                  <a:pt x="756220" y="319404"/>
                </a:moveTo>
                <a:lnTo>
                  <a:pt x="719073" y="351909"/>
                </a:lnTo>
                <a:lnTo>
                  <a:pt x="676210" y="368935"/>
                </a:lnTo>
                <a:lnTo>
                  <a:pt x="644460" y="372110"/>
                </a:lnTo>
                <a:lnTo>
                  <a:pt x="813317" y="372110"/>
                </a:lnTo>
                <a:lnTo>
                  <a:pt x="756220" y="319404"/>
                </a:lnTo>
                <a:close/>
              </a:path>
              <a:path w="3906520" h="459739">
                <a:moveTo>
                  <a:pt x="812629" y="87629"/>
                </a:moveTo>
                <a:lnTo>
                  <a:pt x="644460" y="87629"/>
                </a:lnTo>
                <a:lnTo>
                  <a:pt x="660653" y="88463"/>
                </a:lnTo>
                <a:lnTo>
                  <a:pt x="676210" y="90963"/>
                </a:lnTo>
                <a:lnTo>
                  <a:pt x="719073" y="108148"/>
                </a:lnTo>
                <a:lnTo>
                  <a:pt x="756220" y="139699"/>
                </a:lnTo>
                <a:lnTo>
                  <a:pt x="812629" y="87629"/>
                </a:lnTo>
                <a:close/>
              </a:path>
              <a:path w="3906520" h="459739">
                <a:moveTo>
                  <a:pt x="988308" y="7619"/>
                </a:moveTo>
                <a:lnTo>
                  <a:pt x="885438" y="7619"/>
                </a:lnTo>
                <a:lnTo>
                  <a:pt x="885438" y="256539"/>
                </a:lnTo>
                <a:lnTo>
                  <a:pt x="888771" y="302617"/>
                </a:lnTo>
                <a:lnTo>
                  <a:pt x="898773" y="343058"/>
                </a:lnTo>
                <a:lnTo>
                  <a:pt x="915441" y="377864"/>
                </a:lnTo>
                <a:lnTo>
                  <a:pt x="968027" y="430093"/>
                </a:lnTo>
                <a:lnTo>
                  <a:pt x="1002436" y="446563"/>
                </a:lnTo>
                <a:lnTo>
                  <a:pt x="1042005" y="456445"/>
                </a:lnTo>
                <a:lnTo>
                  <a:pt x="1086733" y="459739"/>
                </a:lnTo>
                <a:lnTo>
                  <a:pt x="1131460" y="456445"/>
                </a:lnTo>
                <a:lnTo>
                  <a:pt x="1171029" y="446563"/>
                </a:lnTo>
                <a:lnTo>
                  <a:pt x="1205438" y="430093"/>
                </a:lnTo>
                <a:lnTo>
                  <a:pt x="1258024" y="377864"/>
                </a:lnTo>
                <a:lnTo>
                  <a:pt x="1260780" y="372110"/>
                </a:lnTo>
                <a:lnTo>
                  <a:pt x="1087368" y="372110"/>
                </a:lnTo>
                <a:lnTo>
                  <a:pt x="1065182" y="370363"/>
                </a:lnTo>
                <a:lnTo>
                  <a:pt x="1028670" y="356393"/>
                </a:lnTo>
                <a:lnTo>
                  <a:pt x="1002952" y="327977"/>
                </a:lnTo>
                <a:lnTo>
                  <a:pt x="989935" y="282257"/>
                </a:lnTo>
                <a:lnTo>
                  <a:pt x="988308" y="252729"/>
                </a:lnTo>
                <a:lnTo>
                  <a:pt x="988308" y="7619"/>
                </a:lnTo>
                <a:close/>
              </a:path>
              <a:path w="3906520" h="459739">
                <a:moveTo>
                  <a:pt x="1288028" y="7619"/>
                </a:moveTo>
                <a:lnTo>
                  <a:pt x="1186428" y="7619"/>
                </a:lnTo>
                <a:lnTo>
                  <a:pt x="1186428" y="252729"/>
                </a:lnTo>
                <a:lnTo>
                  <a:pt x="1184800" y="282257"/>
                </a:lnTo>
                <a:lnTo>
                  <a:pt x="1171783" y="327977"/>
                </a:lnTo>
                <a:lnTo>
                  <a:pt x="1146065" y="356393"/>
                </a:lnTo>
                <a:lnTo>
                  <a:pt x="1109553" y="370363"/>
                </a:lnTo>
                <a:lnTo>
                  <a:pt x="1087368" y="372110"/>
                </a:lnTo>
                <a:lnTo>
                  <a:pt x="1260780" y="372110"/>
                </a:lnTo>
                <a:lnTo>
                  <a:pt x="1274693" y="343058"/>
                </a:lnTo>
                <a:lnTo>
                  <a:pt x="1284694" y="302617"/>
                </a:lnTo>
                <a:lnTo>
                  <a:pt x="1288028" y="256539"/>
                </a:lnTo>
                <a:lnTo>
                  <a:pt x="1288028" y="7619"/>
                </a:lnTo>
                <a:close/>
              </a:path>
              <a:path w="3906520" h="459739">
                <a:moveTo>
                  <a:pt x="1621680" y="7619"/>
                </a:moveTo>
                <a:lnTo>
                  <a:pt x="1520080" y="7619"/>
                </a:lnTo>
                <a:lnTo>
                  <a:pt x="1321960" y="452120"/>
                </a:lnTo>
                <a:lnTo>
                  <a:pt x="1427370" y="452120"/>
                </a:lnTo>
                <a:lnTo>
                  <a:pt x="1466981" y="356870"/>
                </a:lnTo>
                <a:lnTo>
                  <a:pt x="1421020" y="356870"/>
                </a:lnTo>
                <a:lnTo>
                  <a:pt x="1448325" y="278764"/>
                </a:lnTo>
                <a:lnTo>
                  <a:pt x="1499461" y="278764"/>
                </a:lnTo>
                <a:lnTo>
                  <a:pt x="1570206" y="108648"/>
                </a:lnTo>
                <a:lnTo>
                  <a:pt x="1549925" y="59689"/>
                </a:lnTo>
                <a:lnTo>
                  <a:pt x="1644963" y="59689"/>
                </a:lnTo>
                <a:lnTo>
                  <a:pt x="1621680" y="7619"/>
                </a:lnTo>
                <a:close/>
              </a:path>
              <a:path w="3906520" h="459739">
                <a:moveTo>
                  <a:pt x="1644963" y="59689"/>
                </a:moveTo>
                <a:lnTo>
                  <a:pt x="1590565" y="59689"/>
                </a:lnTo>
                <a:lnTo>
                  <a:pt x="1570206" y="108648"/>
                </a:lnTo>
                <a:lnTo>
                  <a:pt x="1712485" y="452120"/>
                </a:lnTo>
                <a:lnTo>
                  <a:pt x="1820435" y="452120"/>
                </a:lnTo>
                <a:lnTo>
                  <a:pt x="1777845" y="356870"/>
                </a:lnTo>
                <a:lnTo>
                  <a:pt x="1704865" y="356870"/>
                </a:lnTo>
                <a:lnTo>
                  <a:pt x="1676925" y="278764"/>
                </a:lnTo>
                <a:lnTo>
                  <a:pt x="1742921" y="278764"/>
                </a:lnTo>
                <a:lnTo>
                  <a:pt x="1644963" y="59689"/>
                </a:lnTo>
                <a:close/>
              </a:path>
              <a:path w="3906520" h="459739">
                <a:moveTo>
                  <a:pt x="1499461" y="278764"/>
                </a:moveTo>
                <a:lnTo>
                  <a:pt x="1448325" y="278764"/>
                </a:lnTo>
                <a:lnTo>
                  <a:pt x="1421020" y="356870"/>
                </a:lnTo>
                <a:lnTo>
                  <a:pt x="1466981" y="356870"/>
                </a:lnTo>
                <a:lnTo>
                  <a:pt x="1499461" y="278764"/>
                </a:lnTo>
                <a:close/>
              </a:path>
              <a:path w="3906520" h="459739">
                <a:moveTo>
                  <a:pt x="1640675" y="278764"/>
                </a:moveTo>
                <a:lnTo>
                  <a:pt x="1499461" y="278764"/>
                </a:lnTo>
                <a:lnTo>
                  <a:pt x="1466981" y="356870"/>
                </a:lnTo>
                <a:lnTo>
                  <a:pt x="1673029" y="356870"/>
                </a:lnTo>
                <a:lnTo>
                  <a:pt x="1640675" y="278764"/>
                </a:lnTo>
                <a:close/>
              </a:path>
              <a:path w="3906520" h="459739">
                <a:moveTo>
                  <a:pt x="1742921" y="278764"/>
                </a:moveTo>
                <a:lnTo>
                  <a:pt x="1676925" y="278764"/>
                </a:lnTo>
                <a:lnTo>
                  <a:pt x="1704865" y="356870"/>
                </a:lnTo>
                <a:lnTo>
                  <a:pt x="1777845" y="356870"/>
                </a:lnTo>
                <a:lnTo>
                  <a:pt x="1742921" y="278764"/>
                </a:lnTo>
                <a:close/>
              </a:path>
              <a:path w="3906520" h="459739">
                <a:moveTo>
                  <a:pt x="1590565" y="59689"/>
                </a:moveTo>
                <a:lnTo>
                  <a:pt x="1549925" y="59689"/>
                </a:lnTo>
                <a:lnTo>
                  <a:pt x="1570206" y="108648"/>
                </a:lnTo>
                <a:lnTo>
                  <a:pt x="1590565" y="59689"/>
                </a:lnTo>
                <a:close/>
              </a:path>
              <a:path w="3906520" h="459739">
                <a:moveTo>
                  <a:pt x="2073711" y="0"/>
                </a:moveTo>
                <a:lnTo>
                  <a:pt x="2023705" y="4286"/>
                </a:lnTo>
                <a:lnTo>
                  <a:pt x="1977826" y="17144"/>
                </a:lnTo>
                <a:lnTo>
                  <a:pt x="1936710" y="37306"/>
                </a:lnTo>
                <a:lnTo>
                  <a:pt x="1900991" y="64770"/>
                </a:lnTo>
                <a:lnTo>
                  <a:pt x="1872099" y="98583"/>
                </a:lnTo>
                <a:lnTo>
                  <a:pt x="1850191" y="137794"/>
                </a:lnTo>
                <a:lnTo>
                  <a:pt x="1836856" y="181768"/>
                </a:lnTo>
                <a:lnTo>
                  <a:pt x="1832411" y="229869"/>
                </a:lnTo>
                <a:lnTo>
                  <a:pt x="1833522" y="254436"/>
                </a:lnTo>
                <a:lnTo>
                  <a:pt x="1836856" y="277971"/>
                </a:lnTo>
                <a:lnTo>
                  <a:pt x="1842354" y="300235"/>
                </a:lnTo>
                <a:lnTo>
                  <a:pt x="1842412" y="300474"/>
                </a:lnTo>
                <a:lnTo>
                  <a:pt x="1860272" y="342225"/>
                </a:lnTo>
                <a:lnTo>
                  <a:pt x="1885672" y="378737"/>
                </a:lnTo>
                <a:lnTo>
                  <a:pt x="1917898" y="409654"/>
                </a:lnTo>
                <a:lnTo>
                  <a:pt x="1955998" y="433784"/>
                </a:lnTo>
                <a:lnTo>
                  <a:pt x="1999853" y="450453"/>
                </a:lnTo>
                <a:lnTo>
                  <a:pt x="2047795" y="458708"/>
                </a:lnTo>
                <a:lnTo>
                  <a:pt x="2073076" y="459739"/>
                </a:lnTo>
                <a:lnTo>
                  <a:pt x="2101532" y="458469"/>
                </a:lnTo>
                <a:lnTo>
                  <a:pt x="2153919" y="448309"/>
                </a:lnTo>
                <a:lnTo>
                  <a:pt x="2200394" y="428109"/>
                </a:lnTo>
                <a:lnTo>
                  <a:pt x="2239764" y="398581"/>
                </a:lnTo>
                <a:lnTo>
                  <a:pt x="2256591" y="380364"/>
                </a:lnTo>
                <a:lnTo>
                  <a:pt x="2247648" y="372110"/>
                </a:lnTo>
                <a:lnTo>
                  <a:pt x="2078791" y="372110"/>
                </a:lnTo>
                <a:lnTo>
                  <a:pt x="2063551" y="371475"/>
                </a:lnTo>
                <a:lnTo>
                  <a:pt x="2021641" y="361950"/>
                </a:lnTo>
                <a:lnTo>
                  <a:pt x="1986518" y="341709"/>
                </a:lnTo>
                <a:lnTo>
                  <a:pt x="1959570" y="311943"/>
                </a:lnTo>
                <a:lnTo>
                  <a:pt x="1942266" y="274280"/>
                </a:lnTo>
                <a:lnTo>
                  <a:pt x="1936551" y="229869"/>
                </a:lnTo>
                <a:lnTo>
                  <a:pt x="1937186" y="214352"/>
                </a:lnTo>
                <a:lnTo>
                  <a:pt x="1946711" y="172084"/>
                </a:lnTo>
                <a:lnTo>
                  <a:pt x="1967547" y="136961"/>
                </a:lnTo>
                <a:lnTo>
                  <a:pt x="1997352" y="110172"/>
                </a:lnTo>
                <a:lnTo>
                  <a:pt x="2034976" y="93344"/>
                </a:lnTo>
                <a:lnTo>
                  <a:pt x="2078791" y="87629"/>
                </a:lnTo>
                <a:lnTo>
                  <a:pt x="2246960" y="87629"/>
                </a:lnTo>
                <a:lnTo>
                  <a:pt x="2256591" y="78740"/>
                </a:lnTo>
                <a:lnTo>
                  <a:pt x="2221031" y="44767"/>
                </a:lnTo>
                <a:lnTo>
                  <a:pt x="2177851" y="20320"/>
                </a:lnTo>
                <a:lnTo>
                  <a:pt x="2128639" y="5080"/>
                </a:lnTo>
                <a:lnTo>
                  <a:pt x="2101889" y="1270"/>
                </a:lnTo>
                <a:lnTo>
                  <a:pt x="2073711" y="0"/>
                </a:lnTo>
                <a:close/>
              </a:path>
              <a:path w="3906520" h="459739">
                <a:moveTo>
                  <a:pt x="2190551" y="319404"/>
                </a:moveTo>
                <a:lnTo>
                  <a:pt x="2153404" y="351909"/>
                </a:lnTo>
                <a:lnTo>
                  <a:pt x="2110541" y="368935"/>
                </a:lnTo>
                <a:lnTo>
                  <a:pt x="2078791" y="372110"/>
                </a:lnTo>
                <a:lnTo>
                  <a:pt x="2247648" y="372110"/>
                </a:lnTo>
                <a:lnTo>
                  <a:pt x="2190551" y="319404"/>
                </a:lnTo>
                <a:close/>
              </a:path>
              <a:path w="3906520" h="459739">
                <a:moveTo>
                  <a:pt x="2246960" y="87629"/>
                </a:moveTo>
                <a:lnTo>
                  <a:pt x="2078791" y="87629"/>
                </a:lnTo>
                <a:lnTo>
                  <a:pt x="2094984" y="88463"/>
                </a:lnTo>
                <a:lnTo>
                  <a:pt x="2110541" y="90963"/>
                </a:lnTo>
                <a:lnTo>
                  <a:pt x="2153404" y="108148"/>
                </a:lnTo>
                <a:lnTo>
                  <a:pt x="2190551" y="139699"/>
                </a:lnTo>
                <a:lnTo>
                  <a:pt x="2246960" y="87629"/>
                </a:lnTo>
                <a:close/>
              </a:path>
              <a:path w="3906520" h="459739">
                <a:moveTo>
                  <a:pt x="2428929" y="7619"/>
                </a:moveTo>
                <a:lnTo>
                  <a:pt x="2326059" y="7619"/>
                </a:lnTo>
                <a:lnTo>
                  <a:pt x="2326059" y="452120"/>
                </a:lnTo>
                <a:lnTo>
                  <a:pt x="2428929" y="452120"/>
                </a:lnTo>
                <a:lnTo>
                  <a:pt x="2428929" y="7619"/>
                </a:lnTo>
                <a:close/>
              </a:path>
              <a:path w="3906520" h="459739">
                <a:moveTo>
                  <a:pt x="2749684" y="0"/>
                </a:moveTo>
                <a:lnTo>
                  <a:pt x="2699518" y="4286"/>
                </a:lnTo>
                <a:lnTo>
                  <a:pt x="2653163" y="17144"/>
                </a:lnTo>
                <a:lnTo>
                  <a:pt x="2611571" y="37782"/>
                </a:lnTo>
                <a:lnTo>
                  <a:pt x="2575693" y="65404"/>
                </a:lnTo>
                <a:lnTo>
                  <a:pt x="2546325" y="99218"/>
                </a:lnTo>
                <a:lnTo>
                  <a:pt x="2524259" y="138429"/>
                </a:lnTo>
                <a:lnTo>
                  <a:pt x="2511002" y="181927"/>
                </a:lnTo>
                <a:lnTo>
                  <a:pt x="2506478" y="229869"/>
                </a:lnTo>
                <a:lnTo>
                  <a:pt x="2507595" y="254198"/>
                </a:lnTo>
                <a:lnTo>
                  <a:pt x="2516480" y="299878"/>
                </a:lnTo>
                <a:lnTo>
                  <a:pt x="2534413" y="341709"/>
                </a:lnTo>
                <a:lnTo>
                  <a:pt x="2559739" y="378102"/>
                </a:lnTo>
                <a:lnTo>
                  <a:pt x="2592283" y="409019"/>
                </a:lnTo>
                <a:lnTo>
                  <a:pt x="2631108" y="433189"/>
                </a:lnTo>
                <a:lnTo>
                  <a:pt x="2675547" y="450095"/>
                </a:lnTo>
                <a:lnTo>
                  <a:pt x="2724442" y="458668"/>
                </a:lnTo>
                <a:lnTo>
                  <a:pt x="2750318" y="459739"/>
                </a:lnTo>
                <a:lnTo>
                  <a:pt x="2775837" y="458668"/>
                </a:lnTo>
                <a:lnTo>
                  <a:pt x="2823780" y="450095"/>
                </a:lnTo>
                <a:lnTo>
                  <a:pt x="2867674" y="433189"/>
                </a:lnTo>
                <a:lnTo>
                  <a:pt x="2906092" y="409376"/>
                </a:lnTo>
                <a:lnTo>
                  <a:pt x="2938636" y="378737"/>
                </a:lnTo>
                <a:lnTo>
                  <a:pt x="2943827" y="372110"/>
                </a:lnTo>
                <a:lnTo>
                  <a:pt x="2749684" y="372110"/>
                </a:lnTo>
                <a:lnTo>
                  <a:pt x="2735039" y="371475"/>
                </a:lnTo>
                <a:lnTo>
                  <a:pt x="2694438" y="361950"/>
                </a:lnTo>
                <a:lnTo>
                  <a:pt x="2659910" y="341709"/>
                </a:lnTo>
                <a:lnTo>
                  <a:pt x="2633478" y="311943"/>
                </a:lnTo>
                <a:lnTo>
                  <a:pt x="2616411" y="274280"/>
                </a:lnTo>
                <a:lnTo>
                  <a:pt x="2616333" y="274042"/>
                </a:lnTo>
                <a:lnTo>
                  <a:pt x="2613229" y="260191"/>
                </a:lnTo>
                <a:lnTo>
                  <a:pt x="2613158" y="259873"/>
                </a:lnTo>
                <a:lnTo>
                  <a:pt x="2611284" y="245387"/>
                </a:lnTo>
                <a:lnTo>
                  <a:pt x="2611253" y="245149"/>
                </a:lnTo>
                <a:lnTo>
                  <a:pt x="2610618" y="229869"/>
                </a:lnTo>
                <a:lnTo>
                  <a:pt x="2611253" y="214352"/>
                </a:lnTo>
                <a:lnTo>
                  <a:pt x="2620778" y="172084"/>
                </a:lnTo>
                <a:lnTo>
                  <a:pt x="2641614" y="136961"/>
                </a:lnTo>
                <a:lnTo>
                  <a:pt x="2671102" y="110172"/>
                </a:lnTo>
                <a:lnTo>
                  <a:pt x="2707416" y="93344"/>
                </a:lnTo>
                <a:lnTo>
                  <a:pt x="2749684" y="87629"/>
                </a:lnTo>
                <a:lnTo>
                  <a:pt x="2943330" y="87629"/>
                </a:lnTo>
                <a:lnTo>
                  <a:pt x="2938636" y="81637"/>
                </a:lnTo>
                <a:lnTo>
                  <a:pt x="2906092" y="50720"/>
                </a:lnTo>
                <a:lnTo>
                  <a:pt x="2867674" y="26590"/>
                </a:lnTo>
                <a:lnTo>
                  <a:pt x="2823740" y="9644"/>
                </a:lnTo>
                <a:lnTo>
                  <a:pt x="2775480" y="1071"/>
                </a:lnTo>
                <a:lnTo>
                  <a:pt x="2749684" y="0"/>
                </a:lnTo>
                <a:close/>
              </a:path>
              <a:path w="3906520" h="459739">
                <a:moveTo>
                  <a:pt x="2943330" y="87629"/>
                </a:moveTo>
                <a:lnTo>
                  <a:pt x="2749684" y="87629"/>
                </a:lnTo>
                <a:lnTo>
                  <a:pt x="2764328" y="88264"/>
                </a:lnTo>
                <a:lnTo>
                  <a:pt x="2778417" y="90169"/>
                </a:lnTo>
                <a:lnTo>
                  <a:pt x="2817192" y="103425"/>
                </a:lnTo>
                <a:lnTo>
                  <a:pt x="2848743" y="126999"/>
                </a:lnTo>
                <a:lnTo>
                  <a:pt x="2872371" y="159623"/>
                </a:lnTo>
                <a:lnTo>
                  <a:pt x="2886050" y="199548"/>
                </a:lnTo>
                <a:lnTo>
                  <a:pt x="2888748" y="229869"/>
                </a:lnTo>
                <a:lnTo>
                  <a:pt x="2888084" y="245149"/>
                </a:lnTo>
                <a:lnTo>
                  <a:pt x="2888074" y="245387"/>
                </a:lnTo>
                <a:lnTo>
                  <a:pt x="2886093" y="259873"/>
                </a:lnTo>
                <a:lnTo>
                  <a:pt x="2886050" y="260191"/>
                </a:lnTo>
                <a:lnTo>
                  <a:pt x="2882733" y="274042"/>
                </a:lnTo>
                <a:lnTo>
                  <a:pt x="2882676" y="274280"/>
                </a:lnTo>
                <a:lnTo>
                  <a:pt x="2877953" y="287654"/>
                </a:lnTo>
                <a:lnTo>
                  <a:pt x="2857713" y="322778"/>
                </a:lnTo>
                <a:lnTo>
                  <a:pt x="2828106" y="349567"/>
                </a:lnTo>
                <a:lnTo>
                  <a:pt x="2791593" y="366395"/>
                </a:lnTo>
                <a:lnTo>
                  <a:pt x="2749684" y="372110"/>
                </a:lnTo>
                <a:lnTo>
                  <a:pt x="2943827" y="372110"/>
                </a:lnTo>
                <a:lnTo>
                  <a:pt x="2974473" y="321945"/>
                </a:lnTo>
                <a:lnTo>
                  <a:pt x="2988285" y="277653"/>
                </a:lnTo>
                <a:lnTo>
                  <a:pt x="2992888" y="229869"/>
                </a:lnTo>
                <a:lnTo>
                  <a:pt x="2991749" y="205581"/>
                </a:lnTo>
                <a:lnTo>
                  <a:pt x="2991738" y="205343"/>
                </a:lnTo>
                <a:lnTo>
                  <a:pt x="2988331" y="182244"/>
                </a:lnTo>
                <a:lnTo>
                  <a:pt x="2988285" y="181927"/>
                </a:lnTo>
                <a:lnTo>
                  <a:pt x="2982591" y="159861"/>
                </a:lnTo>
                <a:lnTo>
                  <a:pt x="2982530" y="159623"/>
                </a:lnTo>
                <a:lnTo>
                  <a:pt x="2974473" y="138429"/>
                </a:lnTo>
                <a:lnTo>
                  <a:pt x="2964353" y="118149"/>
                </a:lnTo>
                <a:lnTo>
                  <a:pt x="2952407" y="99218"/>
                </a:lnTo>
                <a:lnTo>
                  <a:pt x="2943330" y="87629"/>
                </a:lnTo>
                <a:close/>
              </a:path>
              <a:path w="3906520" h="459739">
                <a:moveTo>
                  <a:pt x="3155290" y="7619"/>
                </a:moveTo>
                <a:lnTo>
                  <a:pt x="3070200" y="7619"/>
                </a:lnTo>
                <a:lnTo>
                  <a:pt x="3070200" y="452120"/>
                </a:lnTo>
                <a:lnTo>
                  <a:pt x="3171800" y="452120"/>
                </a:lnTo>
                <a:lnTo>
                  <a:pt x="3171800" y="182327"/>
                </a:lnTo>
                <a:lnTo>
                  <a:pt x="3130525" y="132079"/>
                </a:lnTo>
                <a:lnTo>
                  <a:pt x="3257278" y="132079"/>
                </a:lnTo>
                <a:lnTo>
                  <a:pt x="3155290" y="7619"/>
                </a:lnTo>
                <a:close/>
              </a:path>
              <a:path w="3906520" h="459739">
                <a:moveTo>
                  <a:pt x="3257278" y="132079"/>
                </a:moveTo>
                <a:lnTo>
                  <a:pt x="3171800" y="132079"/>
                </a:lnTo>
                <a:lnTo>
                  <a:pt x="3171800" y="182327"/>
                </a:lnTo>
                <a:lnTo>
                  <a:pt x="3393415" y="452120"/>
                </a:lnTo>
                <a:lnTo>
                  <a:pt x="3477870" y="452120"/>
                </a:lnTo>
                <a:lnTo>
                  <a:pt x="3477870" y="327660"/>
                </a:lnTo>
                <a:lnTo>
                  <a:pt x="3376270" y="327660"/>
                </a:lnTo>
                <a:lnTo>
                  <a:pt x="3376270" y="277290"/>
                </a:lnTo>
                <a:lnTo>
                  <a:pt x="3257278" y="132079"/>
                </a:lnTo>
                <a:close/>
              </a:path>
              <a:path w="3906520" h="459739">
                <a:moveTo>
                  <a:pt x="3376270" y="277290"/>
                </a:moveTo>
                <a:lnTo>
                  <a:pt x="3376270" y="327660"/>
                </a:lnTo>
                <a:lnTo>
                  <a:pt x="3417545" y="327660"/>
                </a:lnTo>
                <a:lnTo>
                  <a:pt x="3376270" y="277290"/>
                </a:lnTo>
                <a:close/>
              </a:path>
              <a:path w="3906520" h="459739">
                <a:moveTo>
                  <a:pt x="3477870" y="7619"/>
                </a:moveTo>
                <a:lnTo>
                  <a:pt x="3376270" y="7619"/>
                </a:lnTo>
                <a:lnTo>
                  <a:pt x="3376270" y="277290"/>
                </a:lnTo>
                <a:lnTo>
                  <a:pt x="3417545" y="327660"/>
                </a:lnTo>
                <a:lnTo>
                  <a:pt x="3477870" y="327660"/>
                </a:lnTo>
                <a:lnTo>
                  <a:pt x="3477870" y="7619"/>
                </a:lnTo>
                <a:close/>
              </a:path>
              <a:path w="3906520" h="459739">
                <a:moveTo>
                  <a:pt x="3171800" y="132079"/>
                </a:moveTo>
                <a:lnTo>
                  <a:pt x="3130525" y="132079"/>
                </a:lnTo>
                <a:lnTo>
                  <a:pt x="3171800" y="182327"/>
                </a:lnTo>
                <a:lnTo>
                  <a:pt x="3171800" y="132079"/>
                </a:lnTo>
                <a:close/>
              </a:path>
              <a:path w="3906520" h="459739">
                <a:moveTo>
                  <a:pt x="3803511" y="45719"/>
                </a:moveTo>
                <a:lnTo>
                  <a:pt x="3803511" y="452120"/>
                </a:lnTo>
                <a:lnTo>
                  <a:pt x="3906381" y="452120"/>
                </a:lnTo>
                <a:lnTo>
                  <a:pt x="3906381" y="90169"/>
                </a:lnTo>
                <a:lnTo>
                  <a:pt x="3847961" y="90169"/>
                </a:lnTo>
                <a:lnTo>
                  <a:pt x="3803511" y="45719"/>
                </a:lnTo>
                <a:close/>
              </a:path>
              <a:path w="3906520" h="459739">
                <a:moveTo>
                  <a:pt x="3906381" y="7619"/>
                </a:moveTo>
                <a:lnTo>
                  <a:pt x="3714611" y="7619"/>
                </a:lnTo>
                <a:lnTo>
                  <a:pt x="3714611" y="90169"/>
                </a:lnTo>
                <a:lnTo>
                  <a:pt x="3803511" y="90169"/>
                </a:lnTo>
                <a:lnTo>
                  <a:pt x="3803511" y="45719"/>
                </a:lnTo>
                <a:lnTo>
                  <a:pt x="3906381" y="45719"/>
                </a:lnTo>
                <a:lnTo>
                  <a:pt x="3906381" y="7619"/>
                </a:lnTo>
                <a:close/>
              </a:path>
              <a:path w="3906520" h="459739">
                <a:moveTo>
                  <a:pt x="3906381" y="45719"/>
                </a:moveTo>
                <a:lnTo>
                  <a:pt x="3803511" y="45719"/>
                </a:lnTo>
                <a:lnTo>
                  <a:pt x="3847961" y="90169"/>
                </a:lnTo>
                <a:lnTo>
                  <a:pt x="3906381" y="90169"/>
                </a:lnTo>
                <a:lnTo>
                  <a:pt x="3906381" y="45719"/>
                </a:lnTo>
                <a:close/>
              </a:path>
            </a:pathLst>
          </a:custGeom>
          <a:solidFill>
            <a:srgbClr val="FFB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11323" y="3141979"/>
            <a:ext cx="4382770" cy="487680"/>
          </a:xfrm>
          <a:custGeom>
            <a:avLst/>
            <a:gdLst/>
            <a:ahLst/>
            <a:cxnLst/>
            <a:rect l="l" t="t" r="r" b="b"/>
            <a:pathLst>
              <a:path w="4382770" h="487679">
                <a:moveTo>
                  <a:pt x="63500" y="117348"/>
                </a:moveTo>
                <a:lnTo>
                  <a:pt x="0" y="117348"/>
                </a:lnTo>
                <a:lnTo>
                  <a:pt x="0" y="272288"/>
                </a:lnTo>
                <a:lnTo>
                  <a:pt x="839" y="290036"/>
                </a:lnTo>
                <a:lnTo>
                  <a:pt x="920" y="291750"/>
                </a:lnTo>
                <a:lnTo>
                  <a:pt x="14731" y="339852"/>
                </a:lnTo>
                <a:lnTo>
                  <a:pt x="43402" y="372046"/>
                </a:lnTo>
                <a:lnTo>
                  <a:pt x="84328" y="389001"/>
                </a:lnTo>
                <a:lnTo>
                  <a:pt x="116840" y="392176"/>
                </a:lnTo>
                <a:lnTo>
                  <a:pt x="131127" y="391382"/>
                </a:lnTo>
                <a:lnTo>
                  <a:pt x="131905" y="391382"/>
                </a:lnTo>
                <a:lnTo>
                  <a:pt x="174752" y="378460"/>
                </a:lnTo>
                <a:lnTo>
                  <a:pt x="204216" y="353831"/>
                </a:lnTo>
                <a:lnTo>
                  <a:pt x="204216" y="336296"/>
                </a:lnTo>
                <a:lnTo>
                  <a:pt x="127000" y="336296"/>
                </a:lnTo>
                <a:lnTo>
                  <a:pt x="112617" y="335184"/>
                </a:lnTo>
                <a:lnTo>
                  <a:pt x="72687" y="308292"/>
                </a:lnTo>
                <a:lnTo>
                  <a:pt x="63500" y="263652"/>
                </a:lnTo>
                <a:lnTo>
                  <a:pt x="63500" y="117348"/>
                </a:lnTo>
                <a:close/>
              </a:path>
              <a:path w="4382770" h="487679">
                <a:moveTo>
                  <a:pt x="264668" y="315468"/>
                </a:moveTo>
                <a:lnTo>
                  <a:pt x="204216" y="315468"/>
                </a:lnTo>
                <a:lnTo>
                  <a:pt x="214884" y="337820"/>
                </a:lnTo>
                <a:lnTo>
                  <a:pt x="207232" y="350266"/>
                </a:lnTo>
                <a:lnTo>
                  <a:pt x="204216" y="353831"/>
                </a:lnTo>
                <a:lnTo>
                  <a:pt x="204216" y="388747"/>
                </a:lnTo>
                <a:lnTo>
                  <a:pt x="264668" y="388747"/>
                </a:lnTo>
                <a:lnTo>
                  <a:pt x="264668" y="315468"/>
                </a:lnTo>
                <a:close/>
              </a:path>
              <a:path w="4382770" h="487679">
                <a:moveTo>
                  <a:pt x="204337" y="315722"/>
                </a:moveTo>
                <a:lnTo>
                  <a:pt x="204216" y="353831"/>
                </a:lnTo>
                <a:lnTo>
                  <a:pt x="207232" y="350266"/>
                </a:lnTo>
                <a:lnTo>
                  <a:pt x="214884" y="337820"/>
                </a:lnTo>
                <a:lnTo>
                  <a:pt x="204337" y="315722"/>
                </a:lnTo>
                <a:close/>
              </a:path>
              <a:path w="4382770" h="487679">
                <a:moveTo>
                  <a:pt x="264668" y="117348"/>
                </a:moveTo>
                <a:lnTo>
                  <a:pt x="201168" y="117348"/>
                </a:lnTo>
                <a:lnTo>
                  <a:pt x="201168" y="254508"/>
                </a:lnTo>
                <a:lnTo>
                  <a:pt x="200564" y="267430"/>
                </a:lnTo>
                <a:lnTo>
                  <a:pt x="186467" y="308292"/>
                </a:lnTo>
                <a:lnTo>
                  <a:pt x="147828" y="334010"/>
                </a:lnTo>
                <a:lnTo>
                  <a:pt x="127000" y="336296"/>
                </a:lnTo>
                <a:lnTo>
                  <a:pt x="204216" y="336296"/>
                </a:lnTo>
                <a:lnTo>
                  <a:pt x="204216" y="315468"/>
                </a:lnTo>
                <a:lnTo>
                  <a:pt x="264668" y="315468"/>
                </a:lnTo>
                <a:lnTo>
                  <a:pt x="264668" y="117348"/>
                </a:lnTo>
                <a:close/>
              </a:path>
              <a:path w="4382770" h="487679">
                <a:moveTo>
                  <a:pt x="713755" y="123952"/>
                </a:moveTo>
                <a:lnTo>
                  <a:pt x="479567" y="123952"/>
                </a:lnTo>
                <a:lnTo>
                  <a:pt x="479567" y="174752"/>
                </a:lnTo>
                <a:lnTo>
                  <a:pt x="713755" y="174752"/>
                </a:lnTo>
                <a:lnTo>
                  <a:pt x="713755" y="123952"/>
                </a:lnTo>
                <a:close/>
              </a:path>
              <a:path w="4382770" h="487679">
                <a:moveTo>
                  <a:pt x="713755" y="246888"/>
                </a:moveTo>
                <a:lnTo>
                  <a:pt x="479567" y="246888"/>
                </a:lnTo>
                <a:lnTo>
                  <a:pt x="479567" y="297688"/>
                </a:lnTo>
                <a:lnTo>
                  <a:pt x="713755" y="297688"/>
                </a:lnTo>
                <a:lnTo>
                  <a:pt x="713755" y="246888"/>
                </a:lnTo>
                <a:close/>
              </a:path>
              <a:path w="4382770" h="487679">
                <a:moveTo>
                  <a:pt x="1159379" y="25908"/>
                </a:moveTo>
                <a:lnTo>
                  <a:pt x="906394" y="25908"/>
                </a:lnTo>
                <a:lnTo>
                  <a:pt x="906394" y="75691"/>
                </a:lnTo>
                <a:lnTo>
                  <a:pt x="1016123" y="199644"/>
                </a:lnTo>
                <a:lnTo>
                  <a:pt x="901315" y="336804"/>
                </a:lnTo>
                <a:lnTo>
                  <a:pt x="901315" y="388620"/>
                </a:lnTo>
                <a:lnTo>
                  <a:pt x="1164459" y="388620"/>
                </a:lnTo>
                <a:lnTo>
                  <a:pt x="1164459" y="335788"/>
                </a:lnTo>
                <a:lnTo>
                  <a:pt x="971927" y="335788"/>
                </a:lnTo>
                <a:lnTo>
                  <a:pt x="1081655" y="205232"/>
                </a:lnTo>
                <a:lnTo>
                  <a:pt x="1081655" y="187960"/>
                </a:lnTo>
                <a:lnTo>
                  <a:pt x="985643" y="78740"/>
                </a:lnTo>
                <a:lnTo>
                  <a:pt x="1159379" y="78740"/>
                </a:lnTo>
                <a:lnTo>
                  <a:pt x="1159379" y="25908"/>
                </a:lnTo>
                <a:close/>
              </a:path>
              <a:path w="4382770" h="487679">
                <a:moveTo>
                  <a:pt x="1164459" y="333883"/>
                </a:moveTo>
                <a:lnTo>
                  <a:pt x="1022854" y="333883"/>
                </a:lnTo>
                <a:lnTo>
                  <a:pt x="1014249" y="334041"/>
                </a:lnTo>
                <a:lnTo>
                  <a:pt x="997930" y="334549"/>
                </a:lnTo>
                <a:lnTo>
                  <a:pt x="971927" y="335788"/>
                </a:lnTo>
                <a:lnTo>
                  <a:pt x="1164459" y="335788"/>
                </a:lnTo>
                <a:lnTo>
                  <a:pt x="1164459" y="333883"/>
                </a:lnTo>
                <a:close/>
              </a:path>
              <a:path w="4382770" h="487679">
                <a:moveTo>
                  <a:pt x="1159379" y="78740"/>
                </a:moveTo>
                <a:lnTo>
                  <a:pt x="985643" y="78740"/>
                </a:lnTo>
                <a:lnTo>
                  <a:pt x="991612" y="79216"/>
                </a:lnTo>
                <a:lnTo>
                  <a:pt x="997835" y="79629"/>
                </a:lnTo>
                <a:lnTo>
                  <a:pt x="1004312" y="79978"/>
                </a:lnTo>
                <a:lnTo>
                  <a:pt x="1011043" y="80263"/>
                </a:lnTo>
                <a:lnTo>
                  <a:pt x="1159379" y="80263"/>
                </a:lnTo>
                <a:lnTo>
                  <a:pt x="1159379" y="78740"/>
                </a:lnTo>
                <a:close/>
              </a:path>
              <a:path w="4382770" h="487679">
                <a:moveTo>
                  <a:pt x="1488836" y="11683"/>
                </a:moveTo>
                <a:lnTo>
                  <a:pt x="1367424" y="11683"/>
                </a:lnTo>
                <a:lnTo>
                  <a:pt x="1367424" y="487172"/>
                </a:lnTo>
                <a:lnTo>
                  <a:pt x="1488836" y="487172"/>
                </a:lnTo>
                <a:lnTo>
                  <a:pt x="1488836" y="436372"/>
                </a:lnTo>
                <a:lnTo>
                  <a:pt x="1430924" y="436372"/>
                </a:lnTo>
                <a:lnTo>
                  <a:pt x="1430924" y="62484"/>
                </a:lnTo>
                <a:lnTo>
                  <a:pt x="1488836" y="62484"/>
                </a:lnTo>
                <a:lnTo>
                  <a:pt x="1488836" y="11683"/>
                </a:lnTo>
                <a:close/>
              </a:path>
              <a:path w="4382770" h="487679">
                <a:moveTo>
                  <a:pt x="1644594" y="8128"/>
                </a:moveTo>
                <a:lnTo>
                  <a:pt x="1603192" y="14605"/>
                </a:lnTo>
                <a:lnTo>
                  <a:pt x="1561568" y="47815"/>
                </a:lnTo>
                <a:lnTo>
                  <a:pt x="1547566" y="102108"/>
                </a:lnTo>
                <a:lnTo>
                  <a:pt x="1547566" y="388620"/>
                </a:lnTo>
                <a:lnTo>
                  <a:pt x="1611066" y="388620"/>
                </a:lnTo>
                <a:lnTo>
                  <a:pt x="1611066" y="162052"/>
                </a:lnTo>
                <a:lnTo>
                  <a:pt x="1609034" y="133604"/>
                </a:lnTo>
                <a:lnTo>
                  <a:pt x="1609097" y="102108"/>
                </a:lnTo>
                <a:lnTo>
                  <a:pt x="1624877" y="65722"/>
                </a:lnTo>
                <a:lnTo>
                  <a:pt x="1649166" y="59436"/>
                </a:lnTo>
                <a:lnTo>
                  <a:pt x="1688260" y="59436"/>
                </a:lnTo>
                <a:lnTo>
                  <a:pt x="1701490" y="22860"/>
                </a:lnTo>
                <a:lnTo>
                  <a:pt x="1660850" y="9017"/>
                </a:lnTo>
                <a:lnTo>
                  <a:pt x="1652849" y="8350"/>
                </a:lnTo>
                <a:lnTo>
                  <a:pt x="1644594" y="8128"/>
                </a:lnTo>
                <a:close/>
              </a:path>
              <a:path w="4382770" h="487679">
                <a:moveTo>
                  <a:pt x="1547566" y="119380"/>
                </a:moveTo>
                <a:lnTo>
                  <a:pt x="1502862" y="119380"/>
                </a:lnTo>
                <a:lnTo>
                  <a:pt x="1502862" y="170180"/>
                </a:lnTo>
                <a:lnTo>
                  <a:pt x="1547566" y="170180"/>
                </a:lnTo>
                <a:lnTo>
                  <a:pt x="1547566" y="119380"/>
                </a:lnTo>
                <a:close/>
              </a:path>
              <a:path w="4382770" h="487679">
                <a:moveTo>
                  <a:pt x="1683710" y="119380"/>
                </a:moveTo>
                <a:lnTo>
                  <a:pt x="1609034" y="119380"/>
                </a:lnTo>
                <a:lnTo>
                  <a:pt x="1609034" y="133604"/>
                </a:lnTo>
                <a:lnTo>
                  <a:pt x="1611066" y="162052"/>
                </a:lnTo>
                <a:lnTo>
                  <a:pt x="1611066" y="170180"/>
                </a:lnTo>
                <a:lnTo>
                  <a:pt x="1683710" y="170180"/>
                </a:lnTo>
                <a:lnTo>
                  <a:pt x="1683710" y="119380"/>
                </a:lnTo>
                <a:close/>
              </a:path>
              <a:path w="4382770" h="487679">
                <a:moveTo>
                  <a:pt x="1688260" y="59436"/>
                </a:moveTo>
                <a:lnTo>
                  <a:pt x="1655601" y="59436"/>
                </a:lnTo>
                <a:lnTo>
                  <a:pt x="1661866" y="60452"/>
                </a:lnTo>
                <a:lnTo>
                  <a:pt x="1667962" y="62484"/>
                </a:lnTo>
                <a:lnTo>
                  <a:pt x="1674058" y="64177"/>
                </a:lnTo>
                <a:lnTo>
                  <a:pt x="1679477" y="66886"/>
                </a:lnTo>
                <a:lnTo>
                  <a:pt x="1684218" y="70612"/>
                </a:lnTo>
                <a:lnTo>
                  <a:pt x="1688260" y="59436"/>
                </a:lnTo>
                <a:close/>
              </a:path>
              <a:path w="4382770" h="487679">
                <a:moveTo>
                  <a:pt x="1849897" y="11683"/>
                </a:moveTo>
                <a:lnTo>
                  <a:pt x="1789445" y="11683"/>
                </a:lnTo>
                <a:lnTo>
                  <a:pt x="1775317" y="35306"/>
                </a:lnTo>
                <a:lnTo>
                  <a:pt x="1752203" y="88646"/>
                </a:lnTo>
                <a:lnTo>
                  <a:pt x="1736328" y="149415"/>
                </a:lnTo>
                <a:lnTo>
                  <a:pt x="1728454" y="214947"/>
                </a:lnTo>
                <a:lnTo>
                  <a:pt x="1727469" y="249428"/>
                </a:lnTo>
                <a:lnTo>
                  <a:pt x="1728392" y="281749"/>
                </a:lnTo>
                <a:lnTo>
                  <a:pt x="1728454" y="283908"/>
                </a:lnTo>
                <a:lnTo>
                  <a:pt x="1736328" y="349440"/>
                </a:lnTo>
                <a:lnTo>
                  <a:pt x="1752203" y="409829"/>
                </a:lnTo>
                <a:lnTo>
                  <a:pt x="1775317" y="463169"/>
                </a:lnTo>
                <a:lnTo>
                  <a:pt x="1789445" y="487172"/>
                </a:lnTo>
                <a:lnTo>
                  <a:pt x="1849897" y="487172"/>
                </a:lnTo>
                <a:lnTo>
                  <a:pt x="1835419" y="459105"/>
                </a:lnTo>
                <a:lnTo>
                  <a:pt x="1822973" y="430784"/>
                </a:lnTo>
                <a:lnTo>
                  <a:pt x="1804177" y="373380"/>
                </a:lnTo>
                <a:lnTo>
                  <a:pt x="1793509" y="313182"/>
                </a:lnTo>
                <a:lnTo>
                  <a:pt x="1789953" y="249428"/>
                </a:lnTo>
                <a:lnTo>
                  <a:pt x="1790842" y="217138"/>
                </a:lnTo>
                <a:lnTo>
                  <a:pt x="1797954" y="155416"/>
                </a:lnTo>
                <a:lnTo>
                  <a:pt x="1812559" y="96932"/>
                </a:lnTo>
                <a:lnTo>
                  <a:pt x="1835419" y="39782"/>
                </a:lnTo>
                <a:lnTo>
                  <a:pt x="1849897" y="11683"/>
                </a:lnTo>
                <a:close/>
              </a:path>
              <a:path w="4382770" h="487679">
                <a:moveTo>
                  <a:pt x="2013819" y="0"/>
                </a:moveTo>
                <a:lnTo>
                  <a:pt x="1972417" y="5842"/>
                </a:lnTo>
                <a:lnTo>
                  <a:pt x="1926411" y="36353"/>
                </a:lnTo>
                <a:lnTo>
                  <a:pt x="1905837" y="70135"/>
                </a:lnTo>
                <a:lnTo>
                  <a:pt x="1893061" y="113633"/>
                </a:lnTo>
                <a:lnTo>
                  <a:pt x="1886616" y="166719"/>
                </a:lnTo>
                <a:lnTo>
                  <a:pt x="1885803" y="196596"/>
                </a:lnTo>
                <a:lnTo>
                  <a:pt x="1886660" y="226472"/>
                </a:lnTo>
                <a:lnTo>
                  <a:pt x="1893518" y="279558"/>
                </a:lnTo>
                <a:lnTo>
                  <a:pt x="1907520" y="323373"/>
                </a:lnTo>
                <a:lnTo>
                  <a:pt x="1928856" y="357155"/>
                </a:lnTo>
                <a:lnTo>
                  <a:pt x="1974322" y="387858"/>
                </a:lnTo>
                <a:lnTo>
                  <a:pt x="2013819" y="393700"/>
                </a:lnTo>
                <a:lnTo>
                  <a:pt x="2036012" y="392239"/>
                </a:lnTo>
                <a:lnTo>
                  <a:pt x="2073350" y="380555"/>
                </a:lnTo>
                <a:lnTo>
                  <a:pt x="2110536" y="344932"/>
                </a:lnTo>
                <a:lnTo>
                  <a:pt x="2013819" y="344932"/>
                </a:lnTo>
                <a:lnTo>
                  <a:pt x="2003182" y="344138"/>
                </a:lnTo>
                <a:lnTo>
                  <a:pt x="1965813" y="315341"/>
                </a:lnTo>
                <a:lnTo>
                  <a:pt x="1954478" y="276066"/>
                </a:lnTo>
                <a:lnTo>
                  <a:pt x="1950704" y="240188"/>
                </a:lnTo>
                <a:lnTo>
                  <a:pt x="1950668" y="239744"/>
                </a:lnTo>
                <a:lnTo>
                  <a:pt x="1949811" y="218440"/>
                </a:lnTo>
                <a:lnTo>
                  <a:pt x="2142247" y="218440"/>
                </a:lnTo>
                <a:lnTo>
                  <a:pt x="2142851" y="196596"/>
                </a:lnTo>
                <a:lnTo>
                  <a:pt x="2142065" y="170180"/>
                </a:lnTo>
                <a:lnTo>
                  <a:pt x="1950319" y="170180"/>
                </a:lnTo>
                <a:lnTo>
                  <a:pt x="1951398" y="149860"/>
                </a:lnTo>
                <a:lnTo>
                  <a:pt x="1958447" y="101092"/>
                </a:lnTo>
                <a:lnTo>
                  <a:pt x="1978767" y="61468"/>
                </a:lnTo>
                <a:lnTo>
                  <a:pt x="2014327" y="48768"/>
                </a:lnTo>
                <a:lnTo>
                  <a:pt x="2108598" y="48768"/>
                </a:lnTo>
                <a:lnTo>
                  <a:pt x="2099004" y="36131"/>
                </a:lnTo>
                <a:lnTo>
                  <a:pt x="2085447" y="23368"/>
                </a:lnTo>
                <a:lnTo>
                  <a:pt x="2070302" y="13144"/>
                </a:lnTo>
                <a:lnTo>
                  <a:pt x="2053316" y="5842"/>
                </a:lnTo>
                <a:lnTo>
                  <a:pt x="2034488" y="1460"/>
                </a:lnTo>
                <a:lnTo>
                  <a:pt x="2013819" y="0"/>
                </a:lnTo>
                <a:close/>
              </a:path>
              <a:path w="4382770" h="487679">
                <a:moveTo>
                  <a:pt x="2142247" y="218440"/>
                </a:moveTo>
                <a:lnTo>
                  <a:pt x="2078335" y="218440"/>
                </a:lnTo>
                <a:lnTo>
                  <a:pt x="2077682" y="239744"/>
                </a:lnTo>
                <a:lnTo>
                  <a:pt x="2077668" y="240188"/>
                </a:lnTo>
                <a:lnTo>
                  <a:pt x="2076234" y="258953"/>
                </a:lnTo>
                <a:lnTo>
                  <a:pt x="2066714" y="304895"/>
                </a:lnTo>
                <a:lnTo>
                  <a:pt x="2042013" y="337788"/>
                </a:lnTo>
                <a:lnTo>
                  <a:pt x="2013819" y="344932"/>
                </a:lnTo>
                <a:lnTo>
                  <a:pt x="2110536" y="344932"/>
                </a:lnTo>
                <a:lnTo>
                  <a:pt x="2129643" y="302768"/>
                </a:lnTo>
                <a:lnTo>
                  <a:pt x="2139549" y="254127"/>
                </a:lnTo>
                <a:lnTo>
                  <a:pt x="2142025" y="226472"/>
                </a:lnTo>
                <a:lnTo>
                  <a:pt x="2142247" y="218440"/>
                </a:lnTo>
                <a:close/>
              </a:path>
              <a:path w="4382770" h="487679">
                <a:moveTo>
                  <a:pt x="2108598" y="48768"/>
                </a:moveTo>
                <a:lnTo>
                  <a:pt x="2014327" y="48768"/>
                </a:lnTo>
                <a:lnTo>
                  <a:pt x="2024296" y="49561"/>
                </a:lnTo>
                <a:lnTo>
                  <a:pt x="2033377" y="51943"/>
                </a:lnTo>
                <a:lnTo>
                  <a:pt x="2065730" y="88519"/>
                </a:lnTo>
                <a:lnTo>
                  <a:pt x="2075414" y="131572"/>
                </a:lnTo>
                <a:lnTo>
                  <a:pt x="2078335" y="170180"/>
                </a:lnTo>
                <a:lnTo>
                  <a:pt x="2142065" y="170180"/>
                </a:lnTo>
                <a:lnTo>
                  <a:pt x="2141962" y="166719"/>
                </a:lnTo>
                <a:lnTo>
                  <a:pt x="2139331" y="139446"/>
                </a:lnTo>
                <a:lnTo>
                  <a:pt x="2139295" y="139065"/>
                </a:lnTo>
                <a:lnTo>
                  <a:pt x="2134933" y="114109"/>
                </a:lnTo>
                <a:lnTo>
                  <a:pt x="2134850" y="113633"/>
                </a:lnTo>
                <a:lnTo>
                  <a:pt x="2128627" y="90424"/>
                </a:lnTo>
                <a:lnTo>
                  <a:pt x="2120594" y="69659"/>
                </a:lnTo>
                <a:lnTo>
                  <a:pt x="2110720" y="51562"/>
                </a:lnTo>
                <a:lnTo>
                  <a:pt x="2108598" y="48768"/>
                </a:lnTo>
                <a:close/>
              </a:path>
              <a:path w="4382770" h="487679">
                <a:moveTo>
                  <a:pt x="2235073" y="205740"/>
                </a:moveTo>
                <a:lnTo>
                  <a:pt x="2193924" y="205740"/>
                </a:lnTo>
                <a:lnTo>
                  <a:pt x="2193924" y="437388"/>
                </a:lnTo>
                <a:lnTo>
                  <a:pt x="2235073" y="437388"/>
                </a:lnTo>
                <a:lnTo>
                  <a:pt x="2235073" y="382524"/>
                </a:lnTo>
                <a:lnTo>
                  <a:pt x="2255901" y="366776"/>
                </a:lnTo>
                <a:lnTo>
                  <a:pt x="2302787" y="366776"/>
                </a:lnTo>
                <a:lnTo>
                  <a:pt x="2288783" y="349504"/>
                </a:lnTo>
                <a:lnTo>
                  <a:pt x="2233040" y="349504"/>
                </a:lnTo>
                <a:lnTo>
                  <a:pt x="2234056" y="332740"/>
                </a:lnTo>
                <a:lnTo>
                  <a:pt x="2234696" y="326982"/>
                </a:lnTo>
                <a:lnTo>
                  <a:pt x="2234734" y="326644"/>
                </a:lnTo>
                <a:lnTo>
                  <a:pt x="2235073" y="321056"/>
                </a:lnTo>
                <a:lnTo>
                  <a:pt x="2235073" y="205740"/>
                </a:lnTo>
                <a:close/>
              </a:path>
              <a:path w="4382770" h="487679">
                <a:moveTo>
                  <a:pt x="2302787" y="366776"/>
                </a:moveTo>
                <a:lnTo>
                  <a:pt x="2255901" y="366776"/>
                </a:lnTo>
                <a:lnTo>
                  <a:pt x="2311273" y="437388"/>
                </a:lnTo>
                <a:lnTo>
                  <a:pt x="2360040" y="437388"/>
                </a:lnTo>
                <a:lnTo>
                  <a:pt x="2302787" y="366776"/>
                </a:lnTo>
                <a:close/>
              </a:path>
              <a:path w="4382770" h="487679">
                <a:moveTo>
                  <a:pt x="2355468" y="271780"/>
                </a:moveTo>
                <a:lnTo>
                  <a:pt x="2307717" y="271780"/>
                </a:lnTo>
                <a:lnTo>
                  <a:pt x="2253022" y="326982"/>
                </a:lnTo>
                <a:lnTo>
                  <a:pt x="2250482" y="329692"/>
                </a:lnTo>
                <a:lnTo>
                  <a:pt x="2247773" y="332740"/>
                </a:lnTo>
                <a:lnTo>
                  <a:pt x="2245402" y="335449"/>
                </a:lnTo>
                <a:lnTo>
                  <a:pt x="2240152" y="341376"/>
                </a:lnTo>
                <a:lnTo>
                  <a:pt x="2237782" y="344085"/>
                </a:lnTo>
                <a:lnTo>
                  <a:pt x="2235750" y="346794"/>
                </a:lnTo>
                <a:lnTo>
                  <a:pt x="2234056" y="349504"/>
                </a:lnTo>
                <a:lnTo>
                  <a:pt x="2288783" y="349504"/>
                </a:lnTo>
                <a:lnTo>
                  <a:pt x="2283840" y="343408"/>
                </a:lnTo>
                <a:lnTo>
                  <a:pt x="2355468" y="271780"/>
                </a:lnTo>
                <a:close/>
              </a:path>
              <a:path w="4382770" h="487679">
                <a:moveTo>
                  <a:pt x="2432601" y="11683"/>
                </a:moveTo>
                <a:lnTo>
                  <a:pt x="2372149" y="11683"/>
                </a:lnTo>
                <a:lnTo>
                  <a:pt x="2386818" y="39782"/>
                </a:lnTo>
                <a:lnTo>
                  <a:pt x="2399327" y="68199"/>
                </a:lnTo>
                <a:lnTo>
                  <a:pt x="2417869" y="125984"/>
                </a:lnTo>
                <a:lnTo>
                  <a:pt x="2428918" y="185801"/>
                </a:lnTo>
                <a:lnTo>
                  <a:pt x="2432601" y="249428"/>
                </a:lnTo>
                <a:lnTo>
                  <a:pt x="2431680" y="281749"/>
                </a:lnTo>
                <a:lnTo>
                  <a:pt x="2424314" y="343725"/>
                </a:lnTo>
                <a:lnTo>
                  <a:pt x="2409678" y="402209"/>
                </a:lnTo>
                <a:lnTo>
                  <a:pt x="2386818" y="459105"/>
                </a:lnTo>
                <a:lnTo>
                  <a:pt x="2372149" y="487172"/>
                </a:lnTo>
                <a:lnTo>
                  <a:pt x="2432601" y="487172"/>
                </a:lnTo>
                <a:lnTo>
                  <a:pt x="2459398" y="437388"/>
                </a:lnTo>
                <a:lnTo>
                  <a:pt x="2478829" y="380492"/>
                </a:lnTo>
                <a:lnTo>
                  <a:pt x="2490640" y="317246"/>
                </a:lnTo>
                <a:lnTo>
                  <a:pt x="2494577" y="249428"/>
                </a:lnTo>
                <a:lnTo>
                  <a:pt x="2493656" y="217138"/>
                </a:lnTo>
                <a:lnTo>
                  <a:pt x="2485719" y="149415"/>
                </a:lnTo>
                <a:lnTo>
                  <a:pt x="2470034" y="88646"/>
                </a:lnTo>
                <a:lnTo>
                  <a:pt x="2446920" y="35306"/>
                </a:lnTo>
                <a:lnTo>
                  <a:pt x="2432601" y="11683"/>
                </a:lnTo>
                <a:close/>
              </a:path>
              <a:path w="4382770" h="487679">
                <a:moveTo>
                  <a:pt x="2750113" y="204724"/>
                </a:moveTo>
                <a:lnTo>
                  <a:pt x="2715315" y="222694"/>
                </a:lnTo>
                <a:lnTo>
                  <a:pt x="2708457" y="246888"/>
                </a:lnTo>
                <a:lnTo>
                  <a:pt x="2709219" y="256063"/>
                </a:lnTo>
                <a:lnTo>
                  <a:pt x="2734111" y="286639"/>
                </a:lnTo>
                <a:lnTo>
                  <a:pt x="2750113" y="289560"/>
                </a:lnTo>
                <a:lnTo>
                  <a:pt x="2758844" y="288829"/>
                </a:lnTo>
                <a:lnTo>
                  <a:pt x="2788848" y="264287"/>
                </a:lnTo>
                <a:lnTo>
                  <a:pt x="2791769" y="246888"/>
                </a:lnTo>
                <a:lnTo>
                  <a:pt x="2791039" y="237934"/>
                </a:lnTo>
                <a:lnTo>
                  <a:pt x="2766750" y="207645"/>
                </a:lnTo>
                <a:lnTo>
                  <a:pt x="2750113" y="204724"/>
                </a:lnTo>
                <a:close/>
              </a:path>
              <a:path w="4382770" h="487679">
                <a:moveTo>
                  <a:pt x="3073181" y="250758"/>
                </a:moveTo>
                <a:lnTo>
                  <a:pt x="2967307" y="388620"/>
                </a:lnTo>
                <a:lnTo>
                  <a:pt x="3037411" y="388620"/>
                </a:lnTo>
                <a:lnTo>
                  <a:pt x="3107734" y="294856"/>
                </a:lnTo>
                <a:lnTo>
                  <a:pt x="3093291" y="275336"/>
                </a:lnTo>
                <a:lnTo>
                  <a:pt x="3162110" y="275336"/>
                </a:lnTo>
                <a:lnTo>
                  <a:pt x="3155894" y="267208"/>
                </a:lnTo>
                <a:lnTo>
                  <a:pt x="3085671" y="267208"/>
                </a:lnTo>
                <a:lnTo>
                  <a:pt x="3073181" y="250758"/>
                </a:lnTo>
                <a:close/>
              </a:path>
              <a:path w="4382770" h="487679">
                <a:moveTo>
                  <a:pt x="3162110" y="275336"/>
                </a:moveTo>
                <a:lnTo>
                  <a:pt x="3093291" y="275336"/>
                </a:lnTo>
                <a:lnTo>
                  <a:pt x="3119707" y="278892"/>
                </a:lnTo>
                <a:lnTo>
                  <a:pt x="3107734" y="294856"/>
                </a:lnTo>
                <a:lnTo>
                  <a:pt x="3177111" y="388620"/>
                </a:lnTo>
                <a:lnTo>
                  <a:pt x="3248739" y="388620"/>
                </a:lnTo>
                <a:lnTo>
                  <a:pt x="3162110" y="275336"/>
                </a:lnTo>
                <a:close/>
              </a:path>
              <a:path w="4382770" h="487679">
                <a:moveTo>
                  <a:pt x="3093291" y="275336"/>
                </a:moveTo>
                <a:lnTo>
                  <a:pt x="3107734" y="294856"/>
                </a:lnTo>
                <a:lnTo>
                  <a:pt x="3119707" y="278892"/>
                </a:lnTo>
                <a:lnTo>
                  <a:pt x="3093291" y="275336"/>
                </a:lnTo>
                <a:close/>
              </a:path>
              <a:path w="4382770" h="487679">
                <a:moveTo>
                  <a:pt x="3086687" y="233172"/>
                </a:moveTo>
                <a:lnTo>
                  <a:pt x="3073181" y="250758"/>
                </a:lnTo>
                <a:lnTo>
                  <a:pt x="3085671" y="267208"/>
                </a:lnTo>
                <a:lnTo>
                  <a:pt x="3086687" y="233172"/>
                </a:lnTo>
                <a:close/>
              </a:path>
              <a:path w="4382770" h="487679">
                <a:moveTo>
                  <a:pt x="3129867" y="233172"/>
                </a:moveTo>
                <a:lnTo>
                  <a:pt x="3086687" y="233172"/>
                </a:lnTo>
                <a:lnTo>
                  <a:pt x="3085671" y="267208"/>
                </a:lnTo>
                <a:lnTo>
                  <a:pt x="3129359" y="267208"/>
                </a:lnTo>
                <a:lnTo>
                  <a:pt x="3129867" y="233172"/>
                </a:lnTo>
                <a:close/>
              </a:path>
              <a:path w="4382770" h="487679">
                <a:moveTo>
                  <a:pt x="3129867" y="233172"/>
                </a:moveTo>
                <a:lnTo>
                  <a:pt x="3129359" y="267208"/>
                </a:lnTo>
                <a:lnTo>
                  <a:pt x="3142639" y="249873"/>
                </a:lnTo>
                <a:lnTo>
                  <a:pt x="3129867" y="233172"/>
                </a:lnTo>
                <a:close/>
              </a:path>
              <a:path w="4382770" h="487679">
                <a:moveTo>
                  <a:pt x="3142639" y="249873"/>
                </a:moveTo>
                <a:lnTo>
                  <a:pt x="3129359" y="267208"/>
                </a:lnTo>
                <a:lnTo>
                  <a:pt x="3155894" y="267208"/>
                </a:lnTo>
                <a:lnTo>
                  <a:pt x="3142639" y="249873"/>
                </a:lnTo>
                <a:close/>
              </a:path>
              <a:path w="4382770" h="487679">
                <a:moveTo>
                  <a:pt x="3042491" y="117348"/>
                </a:moveTo>
                <a:lnTo>
                  <a:pt x="2971879" y="117348"/>
                </a:lnTo>
                <a:lnTo>
                  <a:pt x="3073181" y="250758"/>
                </a:lnTo>
                <a:lnTo>
                  <a:pt x="3086687" y="233172"/>
                </a:lnTo>
                <a:lnTo>
                  <a:pt x="3155434" y="233172"/>
                </a:lnTo>
                <a:lnTo>
                  <a:pt x="3162439" y="224028"/>
                </a:lnTo>
                <a:lnTo>
                  <a:pt x="3095323" y="224028"/>
                </a:lnTo>
                <a:lnTo>
                  <a:pt x="3108828" y="206078"/>
                </a:lnTo>
                <a:lnTo>
                  <a:pt x="3042491" y="117348"/>
                </a:lnTo>
                <a:close/>
              </a:path>
              <a:path w="4382770" h="487679">
                <a:moveTo>
                  <a:pt x="3155434" y="233172"/>
                </a:moveTo>
                <a:lnTo>
                  <a:pt x="3129867" y="233172"/>
                </a:lnTo>
                <a:lnTo>
                  <a:pt x="3142639" y="249873"/>
                </a:lnTo>
                <a:lnTo>
                  <a:pt x="3155434" y="233172"/>
                </a:lnTo>
                <a:close/>
              </a:path>
              <a:path w="4382770" h="487679">
                <a:moveTo>
                  <a:pt x="3108828" y="206078"/>
                </a:moveTo>
                <a:lnTo>
                  <a:pt x="3095323" y="224028"/>
                </a:lnTo>
                <a:lnTo>
                  <a:pt x="3122247" y="224028"/>
                </a:lnTo>
                <a:lnTo>
                  <a:pt x="3108828" y="206078"/>
                </a:lnTo>
                <a:close/>
              </a:path>
              <a:path w="4382770" h="487679">
                <a:moveTo>
                  <a:pt x="3244167" y="117348"/>
                </a:moveTo>
                <a:lnTo>
                  <a:pt x="3175587" y="117348"/>
                </a:lnTo>
                <a:lnTo>
                  <a:pt x="3108828" y="206078"/>
                </a:lnTo>
                <a:lnTo>
                  <a:pt x="3122247" y="224028"/>
                </a:lnTo>
                <a:lnTo>
                  <a:pt x="3162439" y="224028"/>
                </a:lnTo>
                <a:lnTo>
                  <a:pt x="3244167" y="117348"/>
                </a:lnTo>
                <a:close/>
              </a:path>
              <a:path w="4382770" h="487679">
                <a:moveTo>
                  <a:pt x="3322014" y="205740"/>
                </a:moveTo>
                <a:lnTo>
                  <a:pt x="3280866" y="205740"/>
                </a:lnTo>
                <a:lnTo>
                  <a:pt x="3280866" y="437388"/>
                </a:lnTo>
                <a:lnTo>
                  <a:pt x="3322014" y="437388"/>
                </a:lnTo>
                <a:lnTo>
                  <a:pt x="3322014" y="382524"/>
                </a:lnTo>
                <a:lnTo>
                  <a:pt x="3342842" y="366776"/>
                </a:lnTo>
                <a:lnTo>
                  <a:pt x="3389729" y="366776"/>
                </a:lnTo>
                <a:lnTo>
                  <a:pt x="3375725" y="349504"/>
                </a:lnTo>
                <a:lnTo>
                  <a:pt x="3319982" y="349504"/>
                </a:lnTo>
                <a:lnTo>
                  <a:pt x="3320998" y="332740"/>
                </a:lnTo>
                <a:lnTo>
                  <a:pt x="3321637" y="326982"/>
                </a:lnTo>
                <a:lnTo>
                  <a:pt x="3321675" y="326644"/>
                </a:lnTo>
                <a:lnTo>
                  <a:pt x="3322014" y="321056"/>
                </a:lnTo>
                <a:lnTo>
                  <a:pt x="3322014" y="205740"/>
                </a:lnTo>
                <a:close/>
              </a:path>
              <a:path w="4382770" h="487679">
                <a:moveTo>
                  <a:pt x="3389729" y="366776"/>
                </a:moveTo>
                <a:lnTo>
                  <a:pt x="3342842" y="366776"/>
                </a:lnTo>
                <a:lnTo>
                  <a:pt x="3398214" y="437388"/>
                </a:lnTo>
                <a:lnTo>
                  <a:pt x="3446982" y="437388"/>
                </a:lnTo>
                <a:lnTo>
                  <a:pt x="3389729" y="366776"/>
                </a:lnTo>
                <a:close/>
              </a:path>
              <a:path w="4382770" h="487679">
                <a:moveTo>
                  <a:pt x="3442410" y="271780"/>
                </a:moveTo>
                <a:lnTo>
                  <a:pt x="3394658" y="271780"/>
                </a:lnTo>
                <a:lnTo>
                  <a:pt x="3339963" y="326982"/>
                </a:lnTo>
                <a:lnTo>
                  <a:pt x="3337423" y="329692"/>
                </a:lnTo>
                <a:lnTo>
                  <a:pt x="3334714" y="332740"/>
                </a:lnTo>
                <a:lnTo>
                  <a:pt x="3332343" y="335449"/>
                </a:lnTo>
                <a:lnTo>
                  <a:pt x="3327094" y="341376"/>
                </a:lnTo>
                <a:lnTo>
                  <a:pt x="3324723" y="344085"/>
                </a:lnTo>
                <a:lnTo>
                  <a:pt x="3322691" y="346794"/>
                </a:lnTo>
                <a:lnTo>
                  <a:pt x="3320998" y="349504"/>
                </a:lnTo>
                <a:lnTo>
                  <a:pt x="3375725" y="349504"/>
                </a:lnTo>
                <a:lnTo>
                  <a:pt x="3370782" y="343408"/>
                </a:lnTo>
                <a:lnTo>
                  <a:pt x="3442410" y="271780"/>
                </a:lnTo>
                <a:close/>
              </a:path>
              <a:path w="4382770" h="487679">
                <a:moveTo>
                  <a:pt x="3577455" y="11683"/>
                </a:moveTo>
                <a:lnTo>
                  <a:pt x="3456550" y="11683"/>
                </a:lnTo>
                <a:lnTo>
                  <a:pt x="3456550" y="62484"/>
                </a:lnTo>
                <a:lnTo>
                  <a:pt x="3513955" y="62484"/>
                </a:lnTo>
                <a:lnTo>
                  <a:pt x="3513955" y="436372"/>
                </a:lnTo>
                <a:lnTo>
                  <a:pt x="3456550" y="436372"/>
                </a:lnTo>
                <a:lnTo>
                  <a:pt x="3456550" y="487172"/>
                </a:lnTo>
                <a:lnTo>
                  <a:pt x="3577455" y="487172"/>
                </a:lnTo>
                <a:lnTo>
                  <a:pt x="3577455" y="11683"/>
                </a:lnTo>
                <a:close/>
              </a:path>
              <a:path w="4382770" h="487679">
                <a:moveTo>
                  <a:pt x="3933551" y="220980"/>
                </a:moveTo>
                <a:lnTo>
                  <a:pt x="3793851" y="220980"/>
                </a:lnTo>
                <a:lnTo>
                  <a:pt x="3793851" y="273812"/>
                </a:lnTo>
                <a:lnTo>
                  <a:pt x="3933551" y="273812"/>
                </a:lnTo>
                <a:lnTo>
                  <a:pt x="3933551" y="220980"/>
                </a:lnTo>
                <a:close/>
              </a:path>
              <a:path w="4382770" h="487679">
                <a:moveTo>
                  <a:pt x="4290434" y="175260"/>
                </a:moveTo>
                <a:lnTo>
                  <a:pt x="4233846" y="175260"/>
                </a:lnTo>
                <a:lnTo>
                  <a:pt x="4234862" y="181694"/>
                </a:lnTo>
                <a:lnTo>
                  <a:pt x="4246715" y="226229"/>
                </a:lnTo>
                <a:lnTo>
                  <a:pt x="4254844" y="248412"/>
                </a:lnTo>
                <a:lnTo>
                  <a:pt x="4257214" y="255185"/>
                </a:lnTo>
                <a:lnTo>
                  <a:pt x="4287694" y="346456"/>
                </a:lnTo>
                <a:lnTo>
                  <a:pt x="4310046" y="384386"/>
                </a:lnTo>
                <a:lnTo>
                  <a:pt x="4344590" y="393700"/>
                </a:lnTo>
                <a:lnTo>
                  <a:pt x="4348993" y="393700"/>
                </a:lnTo>
                <a:lnTo>
                  <a:pt x="4382690" y="386588"/>
                </a:lnTo>
                <a:lnTo>
                  <a:pt x="4382690" y="340360"/>
                </a:lnTo>
                <a:lnTo>
                  <a:pt x="4363217" y="340360"/>
                </a:lnTo>
                <a:lnTo>
                  <a:pt x="4359830" y="339344"/>
                </a:lnTo>
                <a:lnTo>
                  <a:pt x="4337986" y="302260"/>
                </a:lnTo>
                <a:lnTo>
                  <a:pt x="4290434" y="175260"/>
                </a:lnTo>
                <a:close/>
              </a:path>
              <a:path w="4382770" h="487679">
                <a:moveTo>
                  <a:pt x="4241762" y="51815"/>
                </a:moveTo>
                <a:lnTo>
                  <a:pt x="4135294" y="51815"/>
                </a:lnTo>
                <a:lnTo>
                  <a:pt x="4145550" y="52324"/>
                </a:lnTo>
                <a:lnTo>
                  <a:pt x="4154979" y="53848"/>
                </a:lnTo>
                <a:lnTo>
                  <a:pt x="4190222" y="80232"/>
                </a:lnTo>
                <a:lnTo>
                  <a:pt x="4203366" y="114300"/>
                </a:lnTo>
                <a:lnTo>
                  <a:pt x="4103290" y="388620"/>
                </a:lnTo>
                <a:lnTo>
                  <a:pt x="4172886" y="388620"/>
                </a:lnTo>
                <a:lnTo>
                  <a:pt x="4212002" y="259588"/>
                </a:lnTo>
                <a:lnTo>
                  <a:pt x="4224194" y="216408"/>
                </a:lnTo>
                <a:lnTo>
                  <a:pt x="4231814" y="175260"/>
                </a:lnTo>
                <a:lnTo>
                  <a:pt x="4290434" y="175260"/>
                </a:lnTo>
                <a:lnTo>
                  <a:pt x="4254674" y="79756"/>
                </a:lnTo>
                <a:lnTo>
                  <a:pt x="4248642" y="65341"/>
                </a:lnTo>
                <a:lnTo>
                  <a:pt x="4242228" y="52578"/>
                </a:lnTo>
                <a:lnTo>
                  <a:pt x="4241762" y="51815"/>
                </a:lnTo>
                <a:close/>
              </a:path>
              <a:path w="4382770" h="487679">
                <a:moveTo>
                  <a:pt x="4382690" y="337820"/>
                </a:moveTo>
                <a:lnTo>
                  <a:pt x="4375578" y="339852"/>
                </a:lnTo>
                <a:lnTo>
                  <a:pt x="4373207" y="340190"/>
                </a:lnTo>
                <a:lnTo>
                  <a:pt x="4370329" y="340360"/>
                </a:lnTo>
                <a:lnTo>
                  <a:pt x="4382690" y="340360"/>
                </a:lnTo>
                <a:lnTo>
                  <a:pt x="4382690" y="337820"/>
                </a:lnTo>
                <a:close/>
              </a:path>
              <a:path w="4382770" h="487679">
                <a:moveTo>
                  <a:pt x="4145454" y="0"/>
                </a:moveTo>
                <a:lnTo>
                  <a:pt x="4140374" y="0"/>
                </a:lnTo>
                <a:lnTo>
                  <a:pt x="4135463" y="169"/>
                </a:lnTo>
                <a:lnTo>
                  <a:pt x="4107354" y="4064"/>
                </a:lnTo>
                <a:lnTo>
                  <a:pt x="4107354" y="54864"/>
                </a:lnTo>
                <a:lnTo>
                  <a:pt x="4110741" y="54186"/>
                </a:lnTo>
                <a:lnTo>
                  <a:pt x="4114805" y="53509"/>
                </a:lnTo>
                <a:lnTo>
                  <a:pt x="4124287" y="52154"/>
                </a:lnTo>
                <a:lnTo>
                  <a:pt x="4129537" y="51815"/>
                </a:lnTo>
                <a:lnTo>
                  <a:pt x="4241762" y="51815"/>
                </a:lnTo>
                <a:lnTo>
                  <a:pt x="4235434" y="41465"/>
                </a:lnTo>
                <a:lnTo>
                  <a:pt x="4203493" y="11811"/>
                </a:lnTo>
                <a:lnTo>
                  <a:pt x="4172107" y="2031"/>
                </a:lnTo>
                <a:lnTo>
                  <a:pt x="4172604" y="2031"/>
                </a:lnTo>
                <a:lnTo>
                  <a:pt x="4158948" y="476"/>
                </a:lnTo>
                <a:lnTo>
                  <a:pt x="4145454" y="0"/>
                </a:lnTo>
                <a:close/>
              </a:path>
            </a:pathLst>
          </a:custGeom>
          <a:solidFill>
            <a:srgbClr val="00A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0099" y="4383023"/>
            <a:ext cx="12033724" cy="671372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20089" y="300990"/>
            <a:ext cx="1620520" cy="1620520"/>
            <a:chOff x="720089" y="300990"/>
            <a:chExt cx="1620520" cy="16205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089" y="300990"/>
              <a:ext cx="1620521" cy="16205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500" y="469900"/>
              <a:ext cx="1308100" cy="1308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7994" y="1287780"/>
            <a:ext cx="4067175" cy="459740"/>
          </a:xfrm>
          <a:custGeom>
            <a:avLst/>
            <a:gdLst/>
            <a:ahLst/>
            <a:cxnLst/>
            <a:rect l="l" t="t" r="r" b="b"/>
            <a:pathLst>
              <a:path w="4067175" h="459739">
                <a:moveTo>
                  <a:pt x="335915" y="7619"/>
                </a:moveTo>
                <a:lnTo>
                  <a:pt x="0" y="7619"/>
                </a:lnTo>
                <a:lnTo>
                  <a:pt x="0" y="452120"/>
                </a:lnTo>
                <a:lnTo>
                  <a:pt x="344170" y="452120"/>
                </a:lnTo>
                <a:lnTo>
                  <a:pt x="344170" y="369570"/>
                </a:lnTo>
                <a:lnTo>
                  <a:pt x="102235" y="369570"/>
                </a:lnTo>
                <a:lnTo>
                  <a:pt x="102235" y="266699"/>
                </a:lnTo>
                <a:lnTo>
                  <a:pt x="94615" y="266699"/>
                </a:lnTo>
                <a:lnTo>
                  <a:pt x="94615" y="186689"/>
                </a:lnTo>
                <a:lnTo>
                  <a:pt x="102235" y="186689"/>
                </a:lnTo>
                <a:lnTo>
                  <a:pt x="102235" y="90169"/>
                </a:lnTo>
                <a:lnTo>
                  <a:pt x="335915" y="90169"/>
                </a:lnTo>
                <a:lnTo>
                  <a:pt x="335915" y="7619"/>
                </a:lnTo>
                <a:close/>
              </a:path>
              <a:path w="4067175" h="459739">
                <a:moveTo>
                  <a:pt x="102235" y="186689"/>
                </a:moveTo>
                <a:lnTo>
                  <a:pt x="94615" y="186689"/>
                </a:lnTo>
                <a:lnTo>
                  <a:pt x="94615" y="266699"/>
                </a:lnTo>
                <a:lnTo>
                  <a:pt x="102235" y="266699"/>
                </a:lnTo>
                <a:lnTo>
                  <a:pt x="102235" y="186689"/>
                </a:lnTo>
                <a:close/>
              </a:path>
              <a:path w="4067175" h="459739">
                <a:moveTo>
                  <a:pt x="308610" y="186689"/>
                </a:moveTo>
                <a:lnTo>
                  <a:pt x="102235" y="186689"/>
                </a:lnTo>
                <a:lnTo>
                  <a:pt x="102235" y="266699"/>
                </a:lnTo>
                <a:lnTo>
                  <a:pt x="308610" y="266699"/>
                </a:lnTo>
                <a:lnTo>
                  <a:pt x="308610" y="186689"/>
                </a:lnTo>
                <a:close/>
              </a:path>
              <a:path w="4067175" h="459739">
                <a:moveTo>
                  <a:pt x="639380" y="0"/>
                </a:moveTo>
                <a:lnTo>
                  <a:pt x="589374" y="4286"/>
                </a:lnTo>
                <a:lnTo>
                  <a:pt x="543495" y="17144"/>
                </a:lnTo>
                <a:lnTo>
                  <a:pt x="502379" y="37306"/>
                </a:lnTo>
                <a:lnTo>
                  <a:pt x="466660" y="64770"/>
                </a:lnTo>
                <a:lnTo>
                  <a:pt x="437767" y="98583"/>
                </a:lnTo>
                <a:lnTo>
                  <a:pt x="415860" y="137794"/>
                </a:lnTo>
                <a:lnTo>
                  <a:pt x="402525" y="181768"/>
                </a:lnTo>
                <a:lnTo>
                  <a:pt x="398080" y="229869"/>
                </a:lnTo>
                <a:lnTo>
                  <a:pt x="399191" y="254436"/>
                </a:lnTo>
                <a:lnTo>
                  <a:pt x="408022" y="300235"/>
                </a:lnTo>
                <a:lnTo>
                  <a:pt x="425941" y="342225"/>
                </a:lnTo>
                <a:lnTo>
                  <a:pt x="451341" y="378737"/>
                </a:lnTo>
                <a:lnTo>
                  <a:pt x="483567" y="409654"/>
                </a:lnTo>
                <a:lnTo>
                  <a:pt x="521667" y="433784"/>
                </a:lnTo>
                <a:lnTo>
                  <a:pt x="565522" y="450453"/>
                </a:lnTo>
                <a:lnTo>
                  <a:pt x="613464" y="458708"/>
                </a:lnTo>
                <a:lnTo>
                  <a:pt x="638745" y="459739"/>
                </a:lnTo>
                <a:lnTo>
                  <a:pt x="667201" y="458469"/>
                </a:lnTo>
                <a:lnTo>
                  <a:pt x="719588" y="448309"/>
                </a:lnTo>
                <a:lnTo>
                  <a:pt x="766063" y="428109"/>
                </a:lnTo>
                <a:lnTo>
                  <a:pt x="805433" y="398581"/>
                </a:lnTo>
                <a:lnTo>
                  <a:pt x="822260" y="380364"/>
                </a:lnTo>
                <a:lnTo>
                  <a:pt x="813317" y="372110"/>
                </a:lnTo>
                <a:lnTo>
                  <a:pt x="644460" y="372110"/>
                </a:lnTo>
                <a:lnTo>
                  <a:pt x="629220" y="371475"/>
                </a:lnTo>
                <a:lnTo>
                  <a:pt x="587310" y="361950"/>
                </a:lnTo>
                <a:lnTo>
                  <a:pt x="552187" y="341709"/>
                </a:lnTo>
                <a:lnTo>
                  <a:pt x="525239" y="311943"/>
                </a:lnTo>
                <a:lnTo>
                  <a:pt x="507935" y="274280"/>
                </a:lnTo>
                <a:lnTo>
                  <a:pt x="502220" y="229869"/>
                </a:lnTo>
                <a:lnTo>
                  <a:pt x="502855" y="214352"/>
                </a:lnTo>
                <a:lnTo>
                  <a:pt x="512380" y="172084"/>
                </a:lnTo>
                <a:lnTo>
                  <a:pt x="533216" y="136961"/>
                </a:lnTo>
                <a:lnTo>
                  <a:pt x="563021" y="110172"/>
                </a:lnTo>
                <a:lnTo>
                  <a:pt x="600645" y="93344"/>
                </a:lnTo>
                <a:lnTo>
                  <a:pt x="644460" y="87629"/>
                </a:lnTo>
                <a:lnTo>
                  <a:pt x="812629" y="87629"/>
                </a:lnTo>
                <a:lnTo>
                  <a:pt x="822260" y="78740"/>
                </a:lnTo>
                <a:lnTo>
                  <a:pt x="786700" y="44767"/>
                </a:lnTo>
                <a:lnTo>
                  <a:pt x="743520" y="20320"/>
                </a:lnTo>
                <a:lnTo>
                  <a:pt x="694308" y="5080"/>
                </a:lnTo>
                <a:lnTo>
                  <a:pt x="667558" y="1270"/>
                </a:lnTo>
                <a:lnTo>
                  <a:pt x="639380" y="0"/>
                </a:lnTo>
                <a:close/>
              </a:path>
              <a:path w="4067175" h="459739">
                <a:moveTo>
                  <a:pt x="756220" y="319404"/>
                </a:moveTo>
                <a:lnTo>
                  <a:pt x="719073" y="351909"/>
                </a:lnTo>
                <a:lnTo>
                  <a:pt x="676210" y="368935"/>
                </a:lnTo>
                <a:lnTo>
                  <a:pt x="644460" y="372110"/>
                </a:lnTo>
                <a:lnTo>
                  <a:pt x="813317" y="372110"/>
                </a:lnTo>
                <a:lnTo>
                  <a:pt x="756220" y="319404"/>
                </a:lnTo>
                <a:close/>
              </a:path>
              <a:path w="4067175" h="459739">
                <a:moveTo>
                  <a:pt x="812629" y="87629"/>
                </a:moveTo>
                <a:lnTo>
                  <a:pt x="644460" y="87629"/>
                </a:lnTo>
                <a:lnTo>
                  <a:pt x="660653" y="88463"/>
                </a:lnTo>
                <a:lnTo>
                  <a:pt x="676210" y="90963"/>
                </a:lnTo>
                <a:lnTo>
                  <a:pt x="719073" y="108148"/>
                </a:lnTo>
                <a:lnTo>
                  <a:pt x="756220" y="139699"/>
                </a:lnTo>
                <a:lnTo>
                  <a:pt x="812629" y="87629"/>
                </a:lnTo>
                <a:close/>
              </a:path>
              <a:path w="4067175" h="459739">
                <a:moveTo>
                  <a:pt x="988308" y="7619"/>
                </a:moveTo>
                <a:lnTo>
                  <a:pt x="885438" y="7619"/>
                </a:lnTo>
                <a:lnTo>
                  <a:pt x="885438" y="256539"/>
                </a:lnTo>
                <a:lnTo>
                  <a:pt x="888771" y="302617"/>
                </a:lnTo>
                <a:lnTo>
                  <a:pt x="898773" y="343058"/>
                </a:lnTo>
                <a:lnTo>
                  <a:pt x="915441" y="377864"/>
                </a:lnTo>
                <a:lnTo>
                  <a:pt x="968027" y="430093"/>
                </a:lnTo>
                <a:lnTo>
                  <a:pt x="1002436" y="446563"/>
                </a:lnTo>
                <a:lnTo>
                  <a:pt x="1042005" y="456445"/>
                </a:lnTo>
                <a:lnTo>
                  <a:pt x="1086733" y="459739"/>
                </a:lnTo>
                <a:lnTo>
                  <a:pt x="1131460" y="456445"/>
                </a:lnTo>
                <a:lnTo>
                  <a:pt x="1171029" y="446563"/>
                </a:lnTo>
                <a:lnTo>
                  <a:pt x="1205438" y="430093"/>
                </a:lnTo>
                <a:lnTo>
                  <a:pt x="1258024" y="377864"/>
                </a:lnTo>
                <a:lnTo>
                  <a:pt x="1260780" y="372110"/>
                </a:lnTo>
                <a:lnTo>
                  <a:pt x="1087368" y="372110"/>
                </a:lnTo>
                <a:lnTo>
                  <a:pt x="1065182" y="370363"/>
                </a:lnTo>
                <a:lnTo>
                  <a:pt x="1028670" y="356393"/>
                </a:lnTo>
                <a:lnTo>
                  <a:pt x="1002952" y="327977"/>
                </a:lnTo>
                <a:lnTo>
                  <a:pt x="989935" y="282257"/>
                </a:lnTo>
                <a:lnTo>
                  <a:pt x="988308" y="252729"/>
                </a:lnTo>
                <a:lnTo>
                  <a:pt x="988308" y="7619"/>
                </a:lnTo>
                <a:close/>
              </a:path>
              <a:path w="4067175" h="459739">
                <a:moveTo>
                  <a:pt x="1288028" y="7619"/>
                </a:moveTo>
                <a:lnTo>
                  <a:pt x="1186428" y="7619"/>
                </a:lnTo>
                <a:lnTo>
                  <a:pt x="1186428" y="252729"/>
                </a:lnTo>
                <a:lnTo>
                  <a:pt x="1184800" y="282257"/>
                </a:lnTo>
                <a:lnTo>
                  <a:pt x="1171783" y="327977"/>
                </a:lnTo>
                <a:lnTo>
                  <a:pt x="1146065" y="356393"/>
                </a:lnTo>
                <a:lnTo>
                  <a:pt x="1109553" y="370363"/>
                </a:lnTo>
                <a:lnTo>
                  <a:pt x="1087368" y="372110"/>
                </a:lnTo>
                <a:lnTo>
                  <a:pt x="1260780" y="372110"/>
                </a:lnTo>
                <a:lnTo>
                  <a:pt x="1274693" y="343058"/>
                </a:lnTo>
                <a:lnTo>
                  <a:pt x="1284694" y="302617"/>
                </a:lnTo>
                <a:lnTo>
                  <a:pt x="1288028" y="256539"/>
                </a:lnTo>
                <a:lnTo>
                  <a:pt x="1288028" y="7619"/>
                </a:lnTo>
                <a:close/>
              </a:path>
              <a:path w="4067175" h="459739">
                <a:moveTo>
                  <a:pt x="1621680" y="7619"/>
                </a:moveTo>
                <a:lnTo>
                  <a:pt x="1520080" y="7619"/>
                </a:lnTo>
                <a:lnTo>
                  <a:pt x="1321960" y="452120"/>
                </a:lnTo>
                <a:lnTo>
                  <a:pt x="1427370" y="452120"/>
                </a:lnTo>
                <a:lnTo>
                  <a:pt x="1466981" y="356870"/>
                </a:lnTo>
                <a:lnTo>
                  <a:pt x="1421020" y="356870"/>
                </a:lnTo>
                <a:lnTo>
                  <a:pt x="1448325" y="278764"/>
                </a:lnTo>
                <a:lnTo>
                  <a:pt x="1499461" y="278764"/>
                </a:lnTo>
                <a:lnTo>
                  <a:pt x="1570206" y="108648"/>
                </a:lnTo>
                <a:lnTo>
                  <a:pt x="1549925" y="59689"/>
                </a:lnTo>
                <a:lnTo>
                  <a:pt x="1644963" y="59689"/>
                </a:lnTo>
                <a:lnTo>
                  <a:pt x="1621680" y="7619"/>
                </a:lnTo>
                <a:close/>
              </a:path>
              <a:path w="4067175" h="459739">
                <a:moveTo>
                  <a:pt x="1644963" y="59689"/>
                </a:moveTo>
                <a:lnTo>
                  <a:pt x="1590565" y="59689"/>
                </a:lnTo>
                <a:lnTo>
                  <a:pt x="1570206" y="108648"/>
                </a:lnTo>
                <a:lnTo>
                  <a:pt x="1712485" y="452120"/>
                </a:lnTo>
                <a:lnTo>
                  <a:pt x="1820435" y="452120"/>
                </a:lnTo>
                <a:lnTo>
                  <a:pt x="1777845" y="356870"/>
                </a:lnTo>
                <a:lnTo>
                  <a:pt x="1704865" y="356870"/>
                </a:lnTo>
                <a:lnTo>
                  <a:pt x="1676925" y="278764"/>
                </a:lnTo>
                <a:lnTo>
                  <a:pt x="1742921" y="278764"/>
                </a:lnTo>
                <a:lnTo>
                  <a:pt x="1644963" y="59689"/>
                </a:lnTo>
                <a:close/>
              </a:path>
              <a:path w="4067175" h="459739">
                <a:moveTo>
                  <a:pt x="1499461" y="278764"/>
                </a:moveTo>
                <a:lnTo>
                  <a:pt x="1448325" y="278764"/>
                </a:lnTo>
                <a:lnTo>
                  <a:pt x="1421020" y="356870"/>
                </a:lnTo>
                <a:lnTo>
                  <a:pt x="1466981" y="356870"/>
                </a:lnTo>
                <a:lnTo>
                  <a:pt x="1499461" y="278764"/>
                </a:lnTo>
                <a:close/>
              </a:path>
              <a:path w="4067175" h="459739">
                <a:moveTo>
                  <a:pt x="1640675" y="278764"/>
                </a:moveTo>
                <a:lnTo>
                  <a:pt x="1499461" y="278764"/>
                </a:lnTo>
                <a:lnTo>
                  <a:pt x="1466981" y="356870"/>
                </a:lnTo>
                <a:lnTo>
                  <a:pt x="1673029" y="356870"/>
                </a:lnTo>
                <a:lnTo>
                  <a:pt x="1640675" y="278764"/>
                </a:lnTo>
                <a:close/>
              </a:path>
              <a:path w="4067175" h="459739">
                <a:moveTo>
                  <a:pt x="1742921" y="278764"/>
                </a:moveTo>
                <a:lnTo>
                  <a:pt x="1676925" y="278764"/>
                </a:lnTo>
                <a:lnTo>
                  <a:pt x="1704865" y="356870"/>
                </a:lnTo>
                <a:lnTo>
                  <a:pt x="1777845" y="356870"/>
                </a:lnTo>
                <a:lnTo>
                  <a:pt x="1742921" y="278764"/>
                </a:lnTo>
                <a:close/>
              </a:path>
              <a:path w="4067175" h="459739">
                <a:moveTo>
                  <a:pt x="1590565" y="59689"/>
                </a:moveTo>
                <a:lnTo>
                  <a:pt x="1549925" y="59689"/>
                </a:lnTo>
                <a:lnTo>
                  <a:pt x="1570206" y="108648"/>
                </a:lnTo>
                <a:lnTo>
                  <a:pt x="1590565" y="59689"/>
                </a:lnTo>
                <a:close/>
              </a:path>
              <a:path w="4067175" h="459739">
                <a:moveTo>
                  <a:pt x="2073711" y="0"/>
                </a:moveTo>
                <a:lnTo>
                  <a:pt x="2023705" y="4286"/>
                </a:lnTo>
                <a:lnTo>
                  <a:pt x="1977826" y="17144"/>
                </a:lnTo>
                <a:lnTo>
                  <a:pt x="1936710" y="37306"/>
                </a:lnTo>
                <a:lnTo>
                  <a:pt x="1900991" y="64770"/>
                </a:lnTo>
                <a:lnTo>
                  <a:pt x="1872099" y="98583"/>
                </a:lnTo>
                <a:lnTo>
                  <a:pt x="1850191" y="137794"/>
                </a:lnTo>
                <a:lnTo>
                  <a:pt x="1836856" y="181768"/>
                </a:lnTo>
                <a:lnTo>
                  <a:pt x="1832411" y="229869"/>
                </a:lnTo>
                <a:lnTo>
                  <a:pt x="1833522" y="254436"/>
                </a:lnTo>
                <a:lnTo>
                  <a:pt x="1842354" y="300235"/>
                </a:lnTo>
                <a:lnTo>
                  <a:pt x="1860272" y="342225"/>
                </a:lnTo>
                <a:lnTo>
                  <a:pt x="1885672" y="378737"/>
                </a:lnTo>
                <a:lnTo>
                  <a:pt x="1917898" y="409654"/>
                </a:lnTo>
                <a:lnTo>
                  <a:pt x="1955998" y="433784"/>
                </a:lnTo>
                <a:lnTo>
                  <a:pt x="1999853" y="450453"/>
                </a:lnTo>
                <a:lnTo>
                  <a:pt x="2047795" y="458708"/>
                </a:lnTo>
                <a:lnTo>
                  <a:pt x="2073076" y="459739"/>
                </a:lnTo>
                <a:lnTo>
                  <a:pt x="2101532" y="458469"/>
                </a:lnTo>
                <a:lnTo>
                  <a:pt x="2153919" y="448309"/>
                </a:lnTo>
                <a:lnTo>
                  <a:pt x="2200394" y="428109"/>
                </a:lnTo>
                <a:lnTo>
                  <a:pt x="2239764" y="398581"/>
                </a:lnTo>
                <a:lnTo>
                  <a:pt x="2256591" y="380364"/>
                </a:lnTo>
                <a:lnTo>
                  <a:pt x="2247648" y="372110"/>
                </a:lnTo>
                <a:lnTo>
                  <a:pt x="2078791" y="372110"/>
                </a:lnTo>
                <a:lnTo>
                  <a:pt x="2063551" y="371475"/>
                </a:lnTo>
                <a:lnTo>
                  <a:pt x="2021641" y="361950"/>
                </a:lnTo>
                <a:lnTo>
                  <a:pt x="1986518" y="341709"/>
                </a:lnTo>
                <a:lnTo>
                  <a:pt x="1959570" y="311943"/>
                </a:lnTo>
                <a:lnTo>
                  <a:pt x="1942266" y="274280"/>
                </a:lnTo>
                <a:lnTo>
                  <a:pt x="1936551" y="229869"/>
                </a:lnTo>
                <a:lnTo>
                  <a:pt x="1937186" y="214352"/>
                </a:lnTo>
                <a:lnTo>
                  <a:pt x="1946711" y="172084"/>
                </a:lnTo>
                <a:lnTo>
                  <a:pt x="1967547" y="136961"/>
                </a:lnTo>
                <a:lnTo>
                  <a:pt x="1997352" y="110172"/>
                </a:lnTo>
                <a:lnTo>
                  <a:pt x="2034976" y="93344"/>
                </a:lnTo>
                <a:lnTo>
                  <a:pt x="2078791" y="87629"/>
                </a:lnTo>
                <a:lnTo>
                  <a:pt x="2246960" y="87629"/>
                </a:lnTo>
                <a:lnTo>
                  <a:pt x="2256591" y="78740"/>
                </a:lnTo>
                <a:lnTo>
                  <a:pt x="2221031" y="44767"/>
                </a:lnTo>
                <a:lnTo>
                  <a:pt x="2177851" y="20320"/>
                </a:lnTo>
                <a:lnTo>
                  <a:pt x="2128639" y="5080"/>
                </a:lnTo>
                <a:lnTo>
                  <a:pt x="2101889" y="1270"/>
                </a:lnTo>
                <a:lnTo>
                  <a:pt x="2073711" y="0"/>
                </a:lnTo>
                <a:close/>
              </a:path>
              <a:path w="4067175" h="459739">
                <a:moveTo>
                  <a:pt x="2190551" y="319404"/>
                </a:moveTo>
                <a:lnTo>
                  <a:pt x="2153404" y="351909"/>
                </a:lnTo>
                <a:lnTo>
                  <a:pt x="2110541" y="368935"/>
                </a:lnTo>
                <a:lnTo>
                  <a:pt x="2078791" y="372110"/>
                </a:lnTo>
                <a:lnTo>
                  <a:pt x="2247648" y="372110"/>
                </a:lnTo>
                <a:lnTo>
                  <a:pt x="2190551" y="319404"/>
                </a:lnTo>
                <a:close/>
              </a:path>
              <a:path w="4067175" h="459739">
                <a:moveTo>
                  <a:pt x="2246960" y="87629"/>
                </a:moveTo>
                <a:lnTo>
                  <a:pt x="2078791" y="87629"/>
                </a:lnTo>
                <a:lnTo>
                  <a:pt x="2094984" y="88463"/>
                </a:lnTo>
                <a:lnTo>
                  <a:pt x="2110541" y="90963"/>
                </a:lnTo>
                <a:lnTo>
                  <a:pt x="2153404" y="108148"/>
                </a:lnTo>
                <a:lnTo>
                  <a:pt x="2190551" y="139699"/>
                </a:lnTo>
                <a:lnTo>
                  <a:pt x="2246960" y="87629"/>
                </a:lnTo>
                <a:close/>
              </a:path>
              <a:path w="4067175" h="459739">
                <a:moveTo>
                  <a:pt x="2428929" y="7619"/>
                </a:moveTo>
                <a:lnTo>
                  <a:pt x="2326059" y="7619"/>
                </a:lnTo>
                <a:lnTo>
                  <a:pt x="2326059" y="452120"/>
                </a:lnTo>
                <a:lnTo>
                  <a:pt x="2428929" y="452120"/>
                </a:lnTo>
                <a:lnTo>
                  <a:pt x="2428929" y="7619"/>
                </a:lnTo>
                <a:close/>
              </a:path>
              <a:path w="4067175" h="459739">
                <a:moveTo>
                  <a:pt x="2749684" y="0"/>
                </a:moveTo>
                <a:lnTo>
                  <a:pt x="2699518" y="4286"/>
                </a:lnTo>
                <a:lnTo>
                  <a:pt x="2653163" y="17144"/>
                </a:lnTo>
                <a:lnTo>
                  <a:pt x="2611571" y="37782"/>
                </a:lnTo>
                <a:lnTo>
                  <a:pt x="2575693" y="65404"/>
                </a:lnTo>
                <a:lnTo>
                  <a:pt x="2546325" y="99218"/>
                </a:lnTo>
                <a:lnTo>
                  <a:pt x="2524259" y="138429"/>
                </a:lnTo>
                <a:lnTo>
                  <a:pt x="2511002" y="181927"/>
                </a:lnTo>
                <a:lnTo>
                  <a:pt x="2510923" y="182244"/>
                </a:lnTo>
                <a:lnTo>
                  <a:pt x="2507624" y="205343"/>
                </a:lnTo>
                <a:lnTo>
                  <a:pt x="2507590" y="205581"/>
                </a:lnTo>
                <a:lnTo>
                  <a:pt x="2506478" y="229869"/>
                </a:lnTo>
                <a:lnTo>
                  <a:pt x="2510923" y="277495"/>
                </a:lnTo>
                <a:lnTo>
                  <a:pt x="2524259" y="321310"/>
                </a:lnTo>
                <a:lnTo>
                  <a:pt x="2546166" y="360521"/>
                </a:lnTo>
                <a:lnTo>
                  <a:pt x="2575059" y="394335"/>
                </a:lnTo>
                <a:lnTo>
                  <a:pt x="2610936" y="421957"/>
                </a:lnTo>
                <a:lnTo>
                  <a:pt x="2652528" y="442595"/>
                </a:lnTo>
                <a:lnTo>
                  <a:pt x="2699518" y="455453"/>
                </a:lnTo>
                <a:lnTo>
                  <a:pt x="2750318" y="459739"/>
                </a:lnTo>
                <a:lnTo>
                  <a:pt x="2775837" y="458668"/>
                </a:lnTo>
                <a:lnTo>
                  <a:pt x="2823780" y="450095"/>
                </a:lnTo>
                <a:lnTo>
                  <a:pt x="2867674" y="433189"/>
                </a:lnTo>
                <a:lnTo>
                  <a:pt x="2906092" y="409376"/>
                </a:lnTo>
                <a:lnTo>
                  <a:pt x="2938636" y="378737"/>
                </a:lnTo>
                <a:lnTo>
                  <a:pt x="2943827" y="372110"/>
                </a:lnTo>
                <a:lnTo>
                  <a:pt x="2749684" y="372110"/>
                </a:lnTo>
                <a:lnTo>
                  <a:pt x="2735039" y="371475"/>
                </a:lnTo>
                <a:lnTo>
                  <a:pt x="2694438" y="361950"/>
                </a:lnTo>
                <a:lnTo>
                  <a:pt x="2659910" y="341709"/>
                </a:lnTo>
                <a:lnTo>
                  <a:pt x="2633478" y="311943"/>
                </a:lnTo>
                <a:lnTo>
                  <a:pt x="2616411" y="274280"/>
                </a:lnTo>
                <a:lnTo>
                  <a:pt x="2616333" y="274042"/>
                </a:lnTo>
                <a:lnTo>
                  <a:pt x="2613230" y="260191"/>
                </a:lnTo>
                <a:lnTo>
                  <a:pt x="2613158" y="259873"/>
                </a:lnTo>
                <a:lnTo>
                  <a:pt x="2611284" y="245387"/>
                </a:lnTo>
                <a:lnTo>
                  <a:pt x="2611253" y="245149"/>
                </a:lnTo>
                <a:lnTo>
                  <a:pt x="2610618" y="229869"/>
                </a:lnTo>
                <a:lnTo>
                  <a:pt x="2611253" y="214352"/>
                </a:lnTo>
                <a:lnTo>
                  <a:pt x="2613158" y="199548"/>
                </a:lnTo>
                <a:lnTo>
                  <a:pt x="2626524" y="159861"/>
                </a:lnTo>
                <a:lnTo>
                  <a:pt x="2650623" y="126999"/>
                </a:lnTo>
                <a:lnTo>
                  <a:pt x="2682413" y="103425"/>
                </a:lnTo>
                <a:lnTo>
                  <a:pt x="2720950" y="90169"/>
                </a:lnTo>
                <a:lnTo>
                  <a:pt x="2749684" y="87629"/>
                </a:lnTo>
                <a:lnTo>
                  <a:pt x="2943330" y="87629"/>
                </a:lnTo>
                <a:lnTo>
                  <a:pt x="2938636" y="81637"/>
                </a:lnTo>
                <a:lnTo>
                  <a:pt x="2906092" y="50720"/>
                </a:lnTo>
                <a:lnTo>
                  <a:pt x="2867674" y="26590"/>
                </a:lnTo>
                <a:lnTo>
                  <a:pt x="2823740" y="9644"/>
                </a:lnTo>
                <a:lnTo>
                  <a:pt x="2775480" y="1071"/>
                </a:lnTo>
                <a:lnTo>
                  <a:pt x="2749684" y="0"/>
                </a:lnTo>
                <a:close/>
              </a:path>
              <a:path w="4067175" h="459739">
                <a:moveTo>
                  <a:pt x="2943330" y="87629"/>
                </a:moveTo>
                <a:lnTo>
                  <a:pt x="2749684" y="87629"/>
                </a:lnTo>
                <a:lnTo>
                  <a:pt x="2764328" y="88264"/>
                </a:lnTo>
                <a:lnTo>
                  <a:pt x="2778417" y="90169"/>
                </a:lnTo>
                <a:lnTo>
                  <a:pt x="2817192" y="103425"/>
                </a:lnTo>
                <a:lnTo>
                  <a:pt x="2848743" y="126999"/>
                </a:lnTo>
                <a:lnTo>
                  <a:pt x="2872371" y="159623"/>
                </a:lnTo>
                <a:lnTo>
                  <a:pt x="2886050" y="199548"/>
                </a:lnTo>
                <a:lnTo>
                  <a:pt x="2888748" y="229869"/>
                </a:lnTo>
                <a:lnTo>
                  <a:pt x="2888084" y="245149"/>
                </a:lnTo>
                <a:lnTo>
                  <a:pt x="2888074" y="245387"/>
                </a:lnTo>
                <a:lnTo>
                  <a:pt x="2886093" y="259873"/>
                </a:lnTo>
                <a:lnTo>
                  <a:pt x="2886050" y="260191"/>
                </a:lnTo>
                <a:lnTo>
                  <a:pt x="2882733" y="274042"/>
                </a:lnTo>
                <a:lnTo>
                  <a:pt x="2882676" y="274280"/>
                </a:lnTo>
                <a:lnTo>
                  <a:pt x="2877953" y="287654"/>
                </a:lnTo>
                <a:lnTo>
                  <a:pt x="2857713" y="322778"/>
                </a:lnTo>
                <a:lnTo>
                  <a:pt x="2828106" y="349567"/>
                </a:lnTo>
                <a:lnTo>
                  <a:pt x="2791593" y="366395"/>
                </a:lnTo>
                <a:lnTo>
                  <a:pt x="2749684" y="372110"/>
                </a:lnTo>
                <a:lnTo>
                  <a:pt x="2943827" y="372110"/>
                </a:lnTo>
                <a:lnTo>
                  <a:pt x="2974473" y="321945"/>
                </a:lnTo>
                <a:lnTo>
                  <a:pt x="2988285" y="277653"/>
                </a:lnTo>
                <a:lnTo>
                  <a:pt x="2992888" y="229869"/>
                </a:lnTo>
                <a:lnTo>
                  <a:pt x="2991749" y="205581"/>
                </a:lnTo>
                <a:lnTo>
                  <a:pt x="2991738" y="205343"/>
                </a:lnTo>
                <a:lnTo>
                  <a:pt x="2988331" y="182244"/>
                </a:lnTo>
                <a:lnTo>
                  <a:pt x="2988285" y="181927"/>
                </a:lnTo>
                <a:lnTo>
                  <a:pt x="2982591" y="159861"/>
                </a:lnTo>
                <a:lnTo>
                  <a:pt x="2982530" y="159623"/>
                </a:lnTo>
                <a:lnTo>
                  <a:pt x="2974473" y="138429"/>
                </a:lnTo>
                <a:lnTo>
                  <a:pt x="2964353" y="118149"/>
                </a:lnTo>
                <a:lnTo>
                  <a:pt x="2952407" y="99218"/>
                </a:lnTo>
                <a:lnTo>
                  <a:pt x="2943330" y="87629"/>
                </a:lnTo>
                <a:close/>
              </a:path>
              <a:path w="4067175" h="459739">
                <a:moveTo>
                  <a:pt x="3155290" y="7619"/>
                </a:moveTo>
                <a:lnTo>
                  <a:pt x="3070200" y="7619"/>
                </a:lnTo>
                <a:lnTo>
                  <a:pt x="3070200" y="452120"/>
                </a:lnTo>
                <a:lnTo>
                  <a:pt x="3171800" y="452120"/>
                </a:lnTo>
                <a:lnTo>
                  <a:pt x="3171800" y="182327"/>
                </a:lnTo>
                <a:lnTo>
                  <a:pt x="3130525" y="132079"/>
                </a:lnTo>
                <a:lnTo>
                  <a:pt x="3257278" y="132079"/>
                </a:lnTo>
                <a:lnTo>
                  <a:pt x="3155290" y="7619"/>
                </a:lnTo>
                <a:close/>
              </a:path>
              <a:path w="4067175" h="459739">
                <a:moveTo>
                  <a:pt x="3257278" y="132079"/>
                </a:moveTo>
                <a:lnTo>
                  <a:pt x="3171800" y="132079"/>
                </a:lnTo>
                <a:lnTo>
                  <a:pt x="3171800" y="182327"/>
                </a:lnTo>
                <a:lnTo>
                  <a:pt x="3393415" y="452120"/>
                </a:lnTo>
                <a:lnTo>
                  <a:pt x="3477870" y="452120"/>
                </a:lnTo>
                <a:lnTo>
                  <a:pt x="3477870" y="327660"/>
                </a:lnTo>
                <a:lnTo>
                  <a:pt x="3376270" y="327660"/>
                </a:lnTo>
                <a:lnTo>
                  <a:pt x="3376270" y="277290"/>
                </a:lnTo>
                <a:lnTo>
                  <a:pt x="3257278" y="132079"/>
                </a:lnTo>
                <a:close/>
              </a:path>
              <a:path w="4067175" h="459739">
                <a:moveTo>
                  <a:pt x="3376270" y="277290"/>
                </a:moveTo>
                <a:lnTo>
                  <a:pt x="3376270" y="327660"/>
                </a:lnTo>
                <a:lnTo>
                  <a:pt x="3417545" y="327660"/>
                </a:lnTo>
                <a:lnTo>
                  <a:pt x="3376270" y="277290"/>
                </a:lnTo>
                <a:close/>
              </a:path>
              <a:path w="4067175" h="459739">
                <a:moveTo>
                  <a:pt x="3477870" y="7619"/>
                </a:moveTo>
                <a:lnTo>
                  <a:pt x="3376270" y="7619"/>
                </a:lnTo>
                <a:lnTo>
                  <a:pt x="3376270" y="277290"/>
                </a:lnTo>
                <a:lnTo>
                  <a:pt x="3417545" y="327660"/>
                </a:lnTo>
                <a:lnTo>
                  <a:pt x="3477870" y="327660"/>
                </a:lnTo>
                <a:lnTo>
                  <a:pt x="3477870" y="7619"/>
                </a:lnTo>
                <a:close/>
              </a:path>
              <a:path w="4067175" h="459739">
                <a:moveTo>
                  <a:pt x="3171800" y="132079"/>
                </a:moveTo>
                <a:lnTo>
                  <a:pt x="3130525" y="132079"/>
                </a:lnTo>
                <a:lnTo>
                  <a:pt x="3171800" y="182327"/>
                </a:lnTo>
                <a:lnTo>
                  <a:pt x="3171800" y="132079"/>
                </a:lnTo>
                <a:close/>
              </a:path>
              <a:path w="4067175" h="459739">
                <a:moveTo>
                  <a:pt x="4044337" y="86359"/>
                </a:moveTo>
                <a:lnTo>
                  <a:pt x="3877806" y="86359"/>
                </a:lnTo>
                <a:lnTo>
                  <a:pt x="3894197" y="87272"/>
                </a:lnTo>
                <a:lnTo>
                  <a:pt x="3908445" y="90011"/>
                </a:lnTo>
                <a:lnTo>
                  <a:pt x="3944322" y="118109"/>
                </a:lnTo>
                <a:lnTo>
                  <a:pt x="3948925" y="141604"/>
                </a:lnTo>
                <a:lnTo>
                  <a:pt x="3948925" y="148378"/>
                </a:lnTo>
                <a:lnTo>
                  <a:pt x="3932416" y="190499"/>
                </a:lnTo>
                <a:lnTo>
                  <a:pt x="3731121" y="385445"/>
                </a:lnTo>
                <a:lnTo>
                  <a:pt x="3731121" y="452120"/>
                </a:lnTo>
                <a:lnTo>
                  <a:pt x="4067036" y="452120"/>
                </a:lnTo>
                <a:lnTo>
                  <a:pt x="4067036" y="405764"/>
                </a:lnTo>
                <a:lnTo>
                  <a:pt x="3835896" y="405764"/>
                </a:lnTo>
                <a:lnTo>
                  <a:pt x="3816211" y="368300"/>
                </a:lnTo>
                <a:lnTo>
                  <a:pt x="3875669" y="368300"/>
                </a:lnTo>
                <a:lnTo>
                  <a:pt x="3978136" y="271779"/>
                </a:lnTo>
                <a:lnTo>
                  <a:pt x="4005440" y="243998"/>
                </a:lnTo>
                <a:lnTo>
                  <a:pt x="4032666" y="207486"/>
                </a:lnTo>
                <a:lnTo>
                  <a:pt x="4049216" y="163830"/>
                </a:lnTo>
                <a:lnTo>
                  <a:pt x="4052431" y="131445"/>
                </a:lnTo>
                <a:lnTo>
                  <a:pt x="4051121" y="111839"/>
                </a:lnTo>
                <a:lnTo>
                  <a:pt x="4047192" y="93662"/>
                </a:lnTo>
                <a:lnTo>
                  <a:pt x="4044337" y="86359"/>
                </a:lnTo>
                <a:close/>
              </a:path>
              <a:path w="4067175" h="459739">
                <a:moveTo>
                  <a:pt x="3875669" y="368300"/>
                </a:moveTo>
                <a:lnTo>
                  <a:pt x="3816211" y="368300"/>
                </a:lnTo>
                <a:lnTo>
                  <a:pt x="3835896" y="405764"/>
                </a:lnTo>
                <a:lnTo>
                  <a:pt x="3875669" y="368300"/>
                </a:lnTo>
                <a:close/>
              </a:path>
              <a:path w="4067175" h="459739">
                <a:moveTo>
                  <a:pt x="4067036" y="368300"/>
                </a:moveTo>
                <a:lnTo>
                  <a:pt x="3875669" y="368300"/>
                </a:lnTo>
                <a:lnTo>
                  <a:pt x="3835896" y="405764"/>
                </a:lnTo>
                <a:lnTo>
                  <a:pt x="4067036" y="405764"/>
                </a:lnTo>
                <a:lnTo>
                  <a:pt x="4067036" y="368300"/>
                </a:lnTo>
                <a:close/>
              </a:path>
              <a:path w="4067175" h="459739">
                <a:moveTo>
                  <a:pt x="3887331" y="0"/>
                </a:moveTo>
                <a:lnTo>
                  <a:pt x="3831133" y="5556"/>
                </a:lnTo>
                <a:lnTo>
                  <a:pt x="3781921" y="22224"/>
                </a:lnTo>
                <a:lnTo>
                  <a:pt x="3741281" y="48418"/>
                </a:lnTo>
                <a:lnTo>
                  <a:pt x="3710800" y="82549"/>
                </a:lnTo>
                <a:lnTo>
                  <a:pt x="3785731" y="130809"/>
                </a:lnTo>
                <a:lnTo>
                  <a:pt x="3794422" y="120134"/>
                </a:lnTo>
                <a:lnTo>
                  <a:pt x="3803987" y="110966"/>
                </a:lnTo>
                <a:lnTo>
                  <a:pt x="3838039" y="92432"/>
                </a:lnTo>
                <a:lnTo>
                  <a:pt x="3877806" y="86359"/>
                </a:lnTo>
                <a:lnTo>
                  <a:pt x="4044337" y="86359"/>
                </a:lnTo>
                <a:lnTo>
                  <a:pt x="4040643" y="76914"/>
                </a:lnTo>
                <a:lnTo>
                  <a:pt x="4006869" y="35718"/>
                </a:lnTo>
                <a:lnTo>
                  <a:pt x="3973691" y="16509"/>
                </a:lnTo>
                <a:lnTo>
                  <a:pt x="3933686" y="4127"/>
                </a:lnTo>
                <a:lnTo>
                  <a:pt x="3911302" y="1031"/>
                </a:lnTo>
                <a:lnTo>
                  <a:pt x="3887331" y="0"/>
                </a:lnTo>
                <a:close/>
              </a:path>
            </a:pathLst>
          </a:custGeom>
          <a:solidFill>
            <a:srgbClr val="FFB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274" y="3988308"/>
            <a:ext cx="15847346" cy="73243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2011" y="2696463"/>
            <a:ext cx="7905440" cy="5298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20092" y="300990"/>
            <a:ext cx="1620520" cy="1620520"/>
            <a:chOff x="720092" y="300990"/>
            <a:chExt cx="1620520" cy="16205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092" y="300990"/>
              <a:ext cx="1620515" cy="16205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500" y="469900"/>
              <a:ext cx="1308100" cy="1308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27374" y="1287780"/>
            <a:ext cx="4063365" cy="459740"/>
          </a:xfrm>
          <a:custGeom>
            <a:avLst/>
            <a:gdLst/>
            <a:ahLst/>
            <a:cxnLst/>
            <a:rect l="l" t="t" r="r" b="b"/>
            <a:pathLst>
              <a:path w="4063365" h="459739">
                <a:moveTo>
                  <a:pt x="335915" y="7619"/>
                </a:moveTo>
                <a:lnTo>
                  <a:pt x="0" y="7619"/>
                </a:lnTo>
                <a:lnTo>
                  <a:pt x="0" y="452120"/>
                </a:lnTo>
                <a:lnTo>
                  <a:pt x="344169" y="452120"/>
                </a:lnTo>
                <a:lnTo>
                  <a:pt x="344169" y="369570"/>
                </a:lnTo>
                <a:lnTo>
                  <a:pt x="102235" y="369570"/>
                </a:lnTo>
                <a:lnTo>
                  <a:pt x="102235" y="266699"/>
                </a:lnTo>
                <a:lnTo>
                  <a:pt x="94614" y="266699"/>
                </a:lnTo>
                <a:lnTo>
                  <a:pt x="94614" y="186689"/>
                </a:lnTo>
                <a:lnTo>
                  <a:pt x="102235" y="186689"/>
                </a:lnTo>
                <a:lnTo>
                  <a:pt x="102235" y="90169"/>
                </a:lnTo>
                <a:lnTo>
                  <a:pt x="335915" y="90169"/>
                </a:lnTo>
                <a:lnTo>
                  <a:pt x="335915" y="7619"/>
                </a:lnTo>
                <a:close/>
              </a:path>
              <a:path w="4063365" h="459739">
                <a:moveTo>
                  <a:pt x="102235" y="186689"/>
                </a:moveTo>
                <a:lnTo>
                  <a:pt x="94614" y="186689"/>
                </a:lnTo>
                <a:lnTo>
                  <a:pt x="94614" y="266699"/>
                </a:lnTo>
                <a:lnTo>
                  <a:pt x="102235" y="266699"/>
                </a:lnTo>
                <a:lnTo>
                  <a:pt x="102235" y="186689"/>
                </a:lnTo>
                <a:close/>
              </a:path>
              <a:path w="4063365" h="459739">
                <a:moveTo>
                  <a:pt x="308610" y="186689"/>
                </a:moveTo>
                <a:lnTo>
                  <a:pt x="102235" y="186689"/>
                </a:lnTo>
                <a:lnTo>
                  <a:pt x="102235" y="266699"/>
                </a:lnTo>
                <a:lnTo>
                  <a:pt x="308610" y="266699"/>
                </a:lnTo>
                <a:lnTo>
                  <a:pt x="308610" y="186689"/>
                </a:lnTo>
                <a:close/>
              </a:path>
              <a:path w="4063365" h="459739">
                <a:moveTo>
                  <a:pt x="639380" y="0"/>
                </a:moveTo>
                <a:lnTo>
                  <a:pt x="589374" y="4286"/>
                </a:lnTo>
                <a:lnTo>
                  <a:pt x="543495" y="17144"/>
                </a:lnTo>
                <a:lnTo>
                  <a:pt x="502379" y="37306"/>
                </a:lnTo>
                <a:lnTo>
                  <a:pt x="466660" y="64770"/>
                </a:lnTo>
                <a:lnTo>
                  <a:pt x="437767" y="98583"/>
                </a:lnTo>
                <a:lnTo>
                  <a:pt x="415860" y="137794"/>
                </a:lnTo>
                <a:lnTo>
                  <a:pt x="402525" y="181768"/>
                </a:lnTo>
                <a:lnTo>
                  <a:pt x="398080" y="229869"/>
                </a:lnTo>
                <a:lnTo>
                  <a:pt x="399191" y="254436"/>
                </a:lnTo>
                <a:lnTo>
                  <a:pt x="408022" y="300235"/>
                </a:lnTo>
                <a:lnTo>
                  <a:pt x="425941" y="342225"/>
                </a:lnTo>
                <a:lnTo>
                  <a:pt x="451341" y="378737"/>
                </a:lnTo>
                <a:lnTo>
                  <a:pt x="483567" y="409654"/>
                </a:lnTo>
                <a:lnTo>
                  <a:pt x="521667" y="433784"/>
                </a:lnTo>
                <a:lnTo>
                  <a:pt x="565522" y="450453"/>
                </a:lnTo>
                <a:lnTo>
                  <a:pt x="613464" y="458708"/>
                </a:lnTo>
                <a:lnTo>
                  <a:pt x="638745" y="459739"/>
                </a:lnTo>
                <a:lnTo>
                  <a:pt x="667201" y="458469"/>
                </a:lnTo>
                <a:lnTo>
                  <a:pt x="719588" y="448309"/>
                </a:lnTo>
                <a:lnTo>
                  <a:pt x="766063" y="428109"/>
                </a:lnTo>
                <a:lnTo>
                  <a:pt x="805433" y="398581"/>
                </a:lnTo>
                <a:lnTo>
                  <a:pt x="822260" y="380364"/>
                </a:lnTo>
                <a:lnTo>
                  <a:pt x="813317" y="372110"/>
                </a:lnTo>
                <a:lnTo>
                  <a:pt x="644460" y="372110"/>
                </a:lnTo>
                <a:lnTo>
                  <a:pt x="629220" y="371475"/>
                </a:lnTo>
                <a:lnTo>
                  <a:pt x="587310" y="361950"/>
                </a:lnTo>
                <a:lnTo>
                  <a:pt x="552187" y="341709"/>
                </a:lnTo>
                <a:lnTo>
                  <a:pt x="525239" y="311943"/>
                </a:lnTo>
                <a:lnTo>
                  <a:pt x="507935" y="274280"/>
                </a:lnTo>
                <a:lnTo>
                  <a:pt x="502220" y="229869"/>
                </a:lnTo>
                <a:lnTo>
                  <a:pt x="502855" y="214352"/>
                </a:lnTo>
                <a:lnTo>
                  <a:pt x="512380" y="172085"/>
                </a:lnTo>
                <a:lnTo>
                  <a:pt x="533216" y="136961"/>
                </a:lnTo>
                <a:lnTo>
                  <a:pt x="563021" y="110172"/>
                </a:lnTo>
                <a:lnTo>
                  <a:pt x="600645" y="93344"/>
                </a:lnTo>
                <a:lnTo>
                  <a:pt x="644460" y="87630"/>
                </a:lnTo>
                <a:lnTo>
                  <a:pt x="812629" y="87630"/>
                </a:lnTo>
                <a:lnTo>
                  <a:pt x="822260" y="78740"/>
                </a:lnTo>
                <a:lnTo>
                  <a:pt x="786700" y="44767"/>
                </a:lnTo>
                <a:lnTo>
                  <a:pt x="743520" y="20320"/>
                </a:lnTo>
                <a:lnTo>
                  <a:pt x="694308" y="5080"/>
                </a:lnTo>
                <a:lnTo>
                  <a:pt x="667558" y="1270"/>
                </a:lnTo>
                <a:lnTo>
                  <a:pt x="639380" y="0"/>
                </a:lnTo>
                <a:close/>
              </a:path>
              <a:path w="4063365" h="459739">
                <a:moveTo>
                  <a:pt x="756220" y="319405"/>
                </a:moveTo>
                <a:lnTo>
                  <a:pt x="719073" y="351909"/>
                </a:lnTo>
                <a:lnTo>
                  <a:pt x="676210" y="368935"/>
                </a:lnTo>
                <a:lnTo>
                  <a:pt x="644460" y="372110"/>
                </a:lnTo>
                <a:lnTo>
                  <a:pt x="813317" y="372110"/>
                </a:lnTo>
                <a:lnTo>
                  <a:pt x="756220" y="319405"/>
                </a:lnTo>
                <a:close/>
              </a:path>
              <a:path w="4063365" h="459739">
                <a:moveTo>
                  <a:pt x="812629" y="87630"/>
                </a:moveTo>
                <a:lnTo>
                  <a:pt x="644460" y="87630"/>
                </a:lnTo>
                <a:lnTo>
                  <a:pt x="660653" y="88463"/>
                </a:lnTo>
                <a:lnTo>
                  <a:pt x="676210" y="90963"/>
                </a:lnTo>
                <a:lnTo>
                  <a:pt x="719073" y="108148"/>
                </a:lnTo>
                <a:lnTo>
                  <a:pt x="756220" y="139700"/>
                </a:lnTo>
                <a:lnTo>
                  <a:pt x="812629" y="87630"/>
                </a:lnTo>
                <a:close/>
              </a:path>
              <a:path w="4063365" h="459739">
                <a:moveTo>
                  <a:pt x="988308" y="7619"/>
                </a:moveTo>
                <a:lnTo>
                  <a:pt x="885438" y="7619"/>
                </a:lnTo>
                <a:lnTo>
                  <a:pt x="885438" y="256539"/>
                </a:lnTo>
                <a:lnTo>
                  <a:pt x="888771" y="302617"/>
                </a:lnTo>
                <a:lnTo>
                  <a:pt x="898773" y="343058"/>
                </a:lnTo>
                <a:lnTo>
                  <a:pt x="915441" y="377864"/>
                </a:lnTo>
                <a:lnTo>
                  <a:pt x="968027" y="430093"/>
                </a:lnTo>
                <a:lnTo>
                  <a:pt x="1002436" y="446563"/>
                </a:lnTo>
                <a:lnTo>
                  <a:pt x="1042005" y="456445"/>
                </a:lnTo>
                <a:lnTo>
                  <a:pt x="1086733" y="459739"/>
                </a:lnTo>
                <a:lnTo>
                  <a:pt x="1131460" y="456445"/>
                </a:lnTo>
                <a:lnTo>
                  <a:pt x="1171029" y="446563"/>
                </a:lnTo>
                <a:lnTo>
                  <a:pt x="1205438" y="430093"/>
                </a:lnTo>
                <a:lnTo>
                  <a:pt x="1258024" y="377864"/>
                </a:lnTo>
                <a:lnTo>
                  <a:pt x="1260780" y="372110"/>
                </a:lnTo>
                <a:lnTo>
                  <a:pt x="1087368" y="372110"/>
                </a:lnTo>
                <a:lnTo>
                  <a:pt x="1065182" y="370363"/>
                </a:lnTo>
                <a:lnTo>
                  <a:pt x="1028670" y="356393"/>
                </a:lnTo>
                <a:lnTo>
                  <a:pt x="1002952" y="327977"/>
                </a:lnTo>
                <a:lnTo>
                  <a:pt x="989935" y="282257"/>
                </a:lnTo>
                <a:lnTo>
                  <a:pt x="988308" y="252730"/>
                </a:lnTo>
                <a:lnTo>
                  <a:pt x="988308" y="7619"/>
                </a:lnTo>
                <a:close/>
              </a:path>
              <a:path w="4063365" h="459739">
                <a:moveTo>
                  <a:pt x="1288028" y="7619"/>
                </a:moveTo>
                <a:lnTo>
                  <a:pt x="1186428" y="7619"/>
                </a:lnTo>
                <a:lnTo>
                  <a:pt x="1186428" y="252730"/>
                </a:lnTo>
                <a:lnTo>
                  <a:pt x="1184800" y="282257"/>
                </a:lnTo>
                <a:lnTo>
                  <a:pt x="1171783" y="327977"/>
                </a:lnTo>
                <a:lnTo>
                  <a:pt x="1146065" y="356393"/>
                </a:lnTo>
                <a:lnTo>
                  <a:pt x="1109553" y="370363"/>
                </a:lnTo>
                <a:lnTo>
                  <a:pt x="1087368" y="372110"/>
                </a:lnTo>
                <a:lnTo>
                  <a:pt x="1260780" y="372110"/>
                </a:lnTo>
                <a:lnTo>
                  <a:pt x="1274693" y="343058"/>
                </a:lnTo>
                <a:lnTo>
                  <a:pt x="1284694" y="302617"/>
                </a:lnTo>
                <a:lnTo>
                  <a:pt x="1288028" y="256539"/>
                </a:lnTo>
                <a:lnTo>
                  <a:pt x="1288028" y="7619"/>
                </a:lnTo>
                <a:close/>
              </a:path>
              <a:path w="4063365" h="459739">
                <a:moveTo>
                  <a:pt x="1621680" y="7619"/>
                </a:moveTo>
                <a:lnTo>
                  <a:pt x="1520080" y="7619"/>
                </a:lnTo>
                <a:lnTo>
                  <a:pt x="1321960" y="452120"/>
                </a:lnTo>
                <a:lnTo>
                  <a:pt x="1427370" y="452120"/>
                </a:lnTo>
                <a:lnTo>
                  <a:pt x="1466981" y="356870"/>
                </a:lnTo>
                <a:lnTo>
                  <a:pt x="1421020" y="356870"/>
                </a:lnTo>
                <a:lnTo>
                  <a:pt x="1448325" y="278764"/>
                </a:lnTo>
                <a:lnTo>
                  <a:pt x="1499461" y="278764"/>
                </a:lnTo>
                <a:lnTo>
                  <a:pt x="1570206" y="108648"/>
                </a:lnTo>
                <a:lnTo>
                  <a:pt x="1549925" y="59689"/>
                </a:lnTo>
                <a:lnTo>
                  <a:pt x="1644963" y="59689"/>
                </a:lnTo>
                <a:lnTo>
                  <a:pt x="1621680" y="7619"/>
                </a:lnTo>
                <a:close/>
              </a:path>
              <a:path w="4063365" h="459739">
                <a:moveTo>
                  <a:pt x="1644963" y="59689"/>
                </a:moveTo>
                <a:lnTo>
                  <a:pt x="1590565" y="59689"/>
                </a:lnTo>
                <a:lnTo>
                  <a:pt x="1570206" y="108648"/>
                </a:lnTo>
                <a:lnTo>
                  <a:pt x="1712485" y="452120"/>
                </a:lnTo>
                <a:lnTo>
                  <a:pt x="1820435" y="452120"/>
                </a:lnTo>
                <a:lnTo>
                  <a:pt x="1777845" y="356870"/>
                </a:lnTo>
                <a:lnTo>
                  <a:pt x="1704865" y="356870"/>
                </a:lnTo>
                <a:lnTo>
                  <a:pt x="1676925" y="278764"/>
                </a:lnTo>
                <a:lnTo>
                  <a:pt x="1742921" y="278764"/>
                </a:lnTo>
                <a:lnTo>
                  <a:pt x="1644963" y="59689"/>
                </a:lnTo>
                <a:close/>
              </a:path>
              <a:path w="4063365" h="459739">
                <a:moveTo>
                  <a:pt x="1499461" y="278764"/>
                </a:moveTo>
                <a:lnTo>
                  <a:pt x="1448325" y="278764"/>
                </a:lnTo>
                <a:lnTo>
                  <a:pt x="1421020" y="356870"/>
                </a:lnTo>
                <a:lnTo>
                  <a:pt x="1466981" y="356870"/>
                </a:lnTo>
                <a:lnTo>
                  <a:pt x="1499461" y="278764"/>
                </a:lnTo>
                <a:close/>
              </a:path>
              <a:path w="4063365" h="459739">
                <a:moveTo>
                  <a:pt x="1640675" y="278764"/>
                </a:moveTo>
                <a:lnTo>
                  <a:pt x="1499461" y="278764"/>
                </a:lnTo>
                <a:lnTo>
                  <a:pt x="1466981" y="356870"/>
                </a:lnTo>
                <a:lnTo>
                  <a:pt x="1673029" y="356870"/>
                </a:lnTo>
                <a:lnTo>
                  <a:pt x="1640675" y="278764"/>
                </a:lnTo>
                <a:close/>
              </a:path>
              <a:path w="4063365" h="459739">
                <a:moveTo>
                  <a:pt x="1742921" y="278764"/>
                </a:moveTo>
                <a:lnTo>
                  <a:pt x="1676925" y="278764"/>
                </a:lnTo>
                <a:lnTo>
                  <a:pt x="1704865" y="356870"/>
                </a:lnTo>
                <a:lnTo>
                  <a:pt x="1777845" y="356870"/>
                </a:lnTo>
                <a:lnTo>
                  <a:pt x="1742921" y="278764"/>
                </a:lnTo>
                <a:close/>
              </a:path>
              <a:path w="4063365" h="459739">
                <a:moveTo>
                  <a:pt x="1590565" y="59689"/>
                </a:moveTo>
                <a:lnTo>
                  <a:pt x="1549925" y="59689"/>
                </a:lnTo>
                <a:lnTo>
                  <a:pt x="1570206" y="108648"/>
                </a:lnTo>
                <a:lnTo>
                  <a:pt x="1590565" y="59689"/>
                </a:lnTo>
                <a:close/>
              </a:path>
              <a:path w="4063365" h="459739">
                <a:moveTo>
                  <a:pt x="2073711" y="0"/>
                </a:moveTo>
                <a:lnTo>
                  <a:pt x="2023705" y="4286"/>
                </a:lnTo>
                <a:lnTo>
                  <a:pt x="1977826" y="17144"/>
                </a:lnTo>
                <a:lnTo>
                  <a:pt x="1936710" y="37306"/>
                </a:lnTo>
                <a:lnTo>
                  <a:pt x="1900991" y="64770"/>
                </a:lnTo>
                <a:lnTo>
                  <a:pt x="1872099" y="98583"/>
                </a:lnTo>
                <a:lnTo>
                  <a:pt x="1850191" y="137794"/>
                </a:lnTo>
                <a:lnTo>
                  <a:pt x="1836856" y="181768"/>
                </a:lnTo>
                <a:lnTo>
                  <a:pt x="1832411" y="229869"/>
                </a:lnTo>
                <a:lnTo>
                  <a:pt x="1833522" y="254436"/>
                </a:lnTo>
                <a:lnTo>
                  <a:pt x="1842354" y="300235"/>
                </a:lnTo>
                <a:lnTo>
                  <a:pt x="1860272" y="342225"/>
                </a:lnTo>
                <a:lnTo>
                  <a:pt x="1885672" y="378737"/>
                </a:lnTo>
                <a:lnTo>
                  <a:pt x="1917898" y="409654"/>
                </a:lnTo>
                <a:lnTo>
                  <a:pt x="1955998" y="433784"/>
                </a:lnTo>
                <a:lnTo>
                  <a:pt x="1999853" y="450453"/>
                </a:lnTo>
                <a:lnTo>
                  <a:pt x="2047795" y="458708"/>
                </a:lnTo>
                <a:lnTo>
                  <a:pt x="2073076" y="459739"/>
                </a:lnTo>
                <a:lnTo>
                  <a:pt x="2101532" y="458469"/>
                </a:lnTo>
                <a:lnTo>
                  <a:pt x="2153919" y="448309"/>
                </a:lnTo>
                <a:lnTo>
                  <a:pt x="2200394" y="428109"/>
                </a:lnTo>
                <a:lnTo>
                  <a:pt x="2239764" y="398581"/>
                </a:lnTo>
                <a:lnTo>
                  <a:pt x="2256591" y="380364"/>
                </a:lnTo>
                <a:lnTo>
                  <a:pt x="2247648" y="372110"/>
                </a:lnTo>
                <a:lnTo>
                  <a:pt x="2078791" y="372110"/>
                </a:lnTo>
                <a:lnTo>
                  <a:pt x="2063551" y="371475"/>
                </a:lnTo>
                <a:lnTo>
                  <a:pt x="2021641" y="361950"/>
                </a:lnTo>
                <a:lnTo>
                  <a:pt x="1986518" y="341709"/>
                </a:lnTo>
                <a:lnTo>
                  <a:pt x="1959570" y="311943"/>
                </a:lnTo>
                <a:lnTo>
                  <a:pt x="1942266" y="274280"/>
                </a:lnTo>
                <a:lnTo>
                  <a:pt x="1936551" y="229869"/>
                </a:lnTo>
                <a:lnTo>
                  <a:pt x="1937186" y="214352"/>
                </a:lnTo>
                <a:lnTo>
                  <a:pt x="1946711" y="172085"/>
                </a:lnTo>
                <a:lnTo>
                  <a:pt x="1967547" y="136961"/>
                </a:lnTo>
                <a:lnTo>
                  <a:pt x="1997352" y="110172"/>
                </a:lnTo>
                <a:lnTo>
                  <a:pt x="2034976" y="93344"/>
                </a:lnTo>
                <a:lnTo>
                  <a:pt x="2078791" y="87630"/>
                </a:lnTo>
                <a:lnTo>
                  <a:pt x="2246960" y="87630"/>
                </a:lnTo>
                <a:lnTo>
                  <a:pt x="2256591" y="78740"/>
                </a:lnTo>
                <a:lnTo>
                  <a:pt x="2221031" y="44767"/>
                </a:lnTo>
                <a:lnTo>
                  <a:pt x="2177851" y="20320"/>
                </a:lnTo>
                <a:lnTo>
                  <a:pt x="2128639" y="5080"/>
                </a:lnTo>
                <a:lnTo>
                  <a:pt x="2101889" y="1270"/>
                </a:lnTo>
                <a:lnTo>
                  <a:pt x="2073711" y="0"/>
                </a:lnTo>
                <a:close/>
              </a:path>
              <a:path w="4063365" h="459739">
                <a:moveTo>
                  <a:pt x="2190551" y="319405"/>
                </a:moveTo>
                <a:lnTo>
                  <a:pt x="2153404" y="351909"/>
                </a:lnTo>
                <a:lnTo>
                  <a:pt x="2110541" y="368935"/>
                </a:lnTo>
                <a:lnTo>
                  <a:pt x="2078791" y="372110"/>
                </a:lnTo>
                <a:lnTo>
                  <a:pt x="2247648" y="372110"/>
                </a:lnTo>
                <a:lnTo>
                  <a:pt x="2190551" y="319405"/>
                </a:lnTo>
                <a:close/>
              </a:path>
              <a:path w="4063365" h="459739">
                <a:moveTo>
                  <a:pt x="2246960" y="87630"/>
                </a:moveTo>
                <a:lnTo>
                  <a:pt x="2078791" y="87630"/>
                </a:lnTo>
                <a:lnTo>
                  <a:pt x="2094984" y="88463"/>
                </a:lnTo>
                <a:lnTo>
                  <a:pt x="2110541" y="90963"/>
                </a:lnTo>
                <a:lnTo>
                  <a:pt x="2153404" y="108148"/>
                </a:lnTo>
                <a:lnTo>
                  <a:pt x="2190551" y="139700"/>
                </a:lnTo>
                <a:lnTo>
                  <a:pt x="2246960" y="87630"/>
                </a:lnTo>
                <a:close/>
              </a:path>
              <a:path w="4063365" h="459739">
                <a:moveTo>
                  <a:pt x="2428929" y="7619"/>
                </a:moveTo>
                <a:lnTo>
                  <a:pt x="2326059" y="7619"/>
                </a:lnTo>
                <a:lnTo>
                  <a:pt x="2326059" y="452120"/>
                </a:lnTo>
                <a:lnTo>
                  <a:pt x="2428929" y="452120"/>
                </a:lnTo>
                <a:lnTo>
                  <a:pt x="2428929" y="7619"/>
                </a:lnTo>
                <a:close/>
              </a:path>
              <a:path w="4063365" h="459739">
                <a:moveTo>
                  <a:pt x="2749684" y="0"/>
                </a:moveTo>
                <a:lnTo>
                  <a:pt x="2699518" y="4286"/>
                </a:lnTo>
                <a:lnTo>
                  <a:pt x="2653163" y="17144"/>
                </a:lnTo>
                <a:lnTo>
                  <a:pt x="2611571" y="37782"/>
                </a:lnTo>
                <a:lnTo>
                  <a:pt x="2575693" y="65405"/>
                </a:lnTo>
                <a:lnTo>
                  <a:pt x="2546325" y="99218"/>
                </a:lnTo>
                <a:lnTo>
                  <a:pt x="2524259" y="138430"/>
                </a:lnTo>
                <a:lnTo>
                  <a:pt x="2511002" y="181927"/>
                </a:lnTo>
                <a:lnTo>
                  <a:pt x="2510923" y="182244"/>
                </a:lnTo>
                <a:lnTo>
                  <a:pt x="2507624" y="205343"/>
                </a:lnTo>
                <a:lnTo>
                  <a:pt x="2507590" y="205581"/>
                </a:lnTo>
                <a:lnTo>
                  <a:pt x="2506478" y="229869"/>
                </a:lnTo>
                <a:lnTo>
                  <a:pt x="2510923" y="277495"/>
                </a:lnTo>
                <a:lnTo>
                  <a:pt x="2524259" y="321310"/>
                </a:lnTo>
                <a:lnTo>
                  <a:pt x="2546166" y="360521"/>
                </a:lnTo>
                <a:lnTo>
                  <a:pt x="2575059" y="394335"/>
                </a:lnTo>
                <a:lnTo>
                  <a:pt x="2610936" y="421957"/>
                </a:lnTo>
                <a:lnTo>
                  <a:pt x="2652528" y="442595"/>
                </a:lnTo>
                <a:lnTo>
                  <a:pt x="2699518" y="455453"/>
                </a:lnTo>
                <a:lnTo>
                  <a:pt x="2750318" y="459739"/>
                </a:lnTo>
                <a:lnTo>
                  <a:pt x="2775837" y="458668"/>
                </a:lnTo>
                <a:lnTo>
                  <a:pt x="2823780" y="450095"/>
                </a:lnTo>
                <a:lnTo>
                  <a:pt x="2867674" y="433189"/>
                </a:lnTo>
                <a:lnTo>
                  <a:pt x="2906092" y="409376"/>
                </a:lnTo>
                <a:lnTo>
                  <a:pt x="2938636" y="378737"/>
                </a:lnTo>
                <a:lnTo>
                  <a:pt x="2943827" y="372110"/>
                </a:lnTo>
                <a:lnTo>
                  <a:pt x="2749684" y="372110"/>
                </a:lnTo>
                <a:lnTo>
                  <a:pt x="2735039" y="371475"/>
                </a:lnTo>
                <a:lnTo>
                  <a:pt x="2694438" y="361950"/>
                </a:lnTo>
                <a:lnTo>
                  <a:pt x="2659910" y="341709"/>
                </a:lnTo>
                <a:lnTo>
                  <a:pt x="2633478" y="311943"/>
                </a:lnTo>
                <a:lnTo>
                  <a:pt x="2616411" y="274280"/>
                </a:lnTo>
                <a:lnTo>
                  <a:pt x="2616333" y="274042"/>
                </a:lnTo>
                <a:lnTo>
                  <a:pt x="2613230" y="260191"/>
                </a:lnTo>
                <a:lnTo>
                  <a:pt x="2613158" y="259873"/>
                </a:lnTo>
                <a:lnTo>
                  <a:pt x="2611284" y="245387"/>
                </a:lnTo>
                <a:lnTo>
                  <a:pt x="2611253" y="245149"/>
                </a:lnTo>
                <a:lnTo>
                  <a:pt x="2610618" y="229869"/>
                </a:lnTo>
                <a:lnTo>
                  <a:pt x="2611253" y="214352"/>
                </a:lnTo>
                <a:lnTo>
                  <a:pt x="2613158" y="199548"/>
                </a:lnTo>
                <a:lnTo>
                  <a:pt x="2616333" y="185459"/>
                </a:lnTo>
                <a:lnTo>
                  <a:pt x="2620778" y="172085"/>
                </a:lnTo>
                <a:lnTo>
                  <a:pt x="2626524" y="159861"/>
                </a:lnTo>
                <a:lnTo>
                  <a:pt x="2626636" y="159623"/>
                </a:lnTo>
                <a:lnTo>
                  <a:pt x="2650623" y="127000"/>
                </a:lnTo>
                <a:lnTo>
                  <a:pt x="2682413" y="103425"/>
                </a:lnTo>
                <a:lnTo>
                  <a:pt x="2720950" y="90169"/>
                </a:lnTo>
                <a:lnTo>
                  <a:pt x="2749684" y="87630"/>
                </a:lnTo>
                <a:lnTo>
                  <a:pt x="2943330" y="87630"/>
                </a:lnTo>
                <a:lnTo>
                  <a:pt x="2938636" y="81637"/>
                </a:lnTo>
                <a:lnTo>
                  <a:pt x="2906092" y="50720"/>
                </a:lnTo>
                <a:lnTo>
                  <a:pt x="2867674" y="26590"/>
                </a:lnTo>
                <a:lnTo>
                  <a:pt x="2823740" y="9644"/>
                </a:lnTo>
                <a:lnTo>
                  <a:pt x="2775480" y="1071"/>
                </a:lnTo>
                <a:lnTo>
                  <a:pt x="2749684" y="0"/>
                </a:lnTo>
                <a:close/>
              </a:path>
              <a:path w="4063365" h="459739">
                <a:moveTo>
                  <a:pt x="2943330" y="87630"/>
                </a:moveTo>
                <a:lnTo>
                  <a:pt x="2749684" y="87630"/>
                </a:lnTo>
                <a:lnTo>
                  <a:pt x="2764328" y="88264"/>
                </a:lnTo>
                <a:lnTo>
                  <a:pt x="2778417" y="90169"/>
                </a:lnTo>
                <a:lnTo>
                  <a:pt x="2817192" y="103425"/>
                </a:lnTo>
                <a:lnTo>
                  <a:pt x="2848743" y="127000"/>
                </a:lnTo>
                <a:lnTo>
                  <a:pt x="2872371" y="159623"/>
                </a:lnTo>
                <a:lnTo>
                  <a:pt x="2886050" y="199548"/>
                </a:lnTo>
                <a:lnTo>
                  <a:pt x="2888748" y="229869"/>
                </a:lnTo>
                <a:lnTo>
                  <a:pt x="2888084" y="245149"/>
                </a:lnTo>
                <a:lnTo>
                  <a:pt x="2888074" y="245387"/>
                </a:lnTo>
                <a:lnTo>
                  <a:pt x="2886093" y="259873"/>
                </a:lnTo>
                <a:lnTo>
                  <a:pt x="2886050" y="260191"/>
                </a:lnTo>
                <a:lnTo>
                  <a:pt x="2882733" y="274042"/>
                </a:lnTo>
                <a:lnTo>
                  <a:pt x="2882676" y="274280"/>
                </a:lnTo>
                <a:lnTo>
                  <a:pt x="2877953" y="287655"/>
                </a:lnTo>
                <a:lnTo>
                  <a:pt x="2857713" y="322778"/>
                </a:lnTo>
                <a:lnTo>
                  <a:pt x="2828106" y="349567"/>
                </a:lnTo>
                <a:lnTo>
                  <a:pt x="2791593" y="366395"/>
                </a:lnTo>
                <a:lnTo>
                  <a:pt x="2749684" y="372110"/>
                </a:lnTo>
                <a:lnTo>
                  <a:pt x="2943827" y="372110"/>
                </a:lnTo>
                <a:lnTo>
                  <a:pt x="2974473" y="321945"/>
                </a:lnTo>
                <a:lnTo>
                  <a:pt x="2988285" y="277653"/>
                </a:lnTo>
                <a:lnTo>
                  <a:pt x="2992888" y="229869"/>
                </a:lnTo>
                <a:lnTo>
                  <a:pt x="2991749" y="205581"/>
                </a:lnTo>
                <a:lnTo>
                  <a:pt x="2991738" y="205343"/>
                </a:lnTo>
                <a:lnTo>
                  <a:pt x="2988331" y="182244"/>
                </a:lnTo>
                <a:lnTo>
                  <a:pt x="2988285" y="181927"/>
                </a:lnTo>
                <a:lnTo>
                  <a:pt x="2982591" y="159861"/>
                </a:lnTo>
                <a:lnTo>
                  <a:pt x="2982530" y="159623"/>
                </a:lnTo>
                <a:lnTo>
                  <a:pt x="2974473" y="138430"/>
                </a:lnTo>
                <a:lnTo>
                  <a:pt x="2964353" y="118149"/>
                </a:lnTo>
                <a:lnTo>
                  <a:pt x="2952407" y="99218"/>
                </a:lnTo>
                <a:lnTo>
                  <a:pt x="2943330" y="87630"/>
                </a:lnTo>
                <a:close/>
              </a:path>
              <a:path w="4063365" h="459739">
                <a:moveTo>
                  <a:pt x="3155290" y="7619"/>
                </a:moveTo>
                <a:lnTo>
                  <a:pt x="3070200" y="7619"/>
                </a:lnTo>
                <a:lnTo>
                  <a:pt x="3070200" y="452120"/>
                </a:lnTo>
                <a:lnTo>
                  <a:pt x="3171800" y="452120"/>
                </a:lnTo>
                <a:lnTo>
                  <a:pt x="3171800" y="182327"/>
                </a:lnTo>
                <a:lnTo>
                  <a:pt x="3130525" y="132080"/>
                </a:lnTo>
                <a:lnTo>
                  <a:pt x="3257278" y="132080"/>
                </a:lnTo>
                <a:lnTo>
                  <a:pt x="3155290" y="7619"/>
                </a:lnTo>
                <a:close/>
              </a:path>
              <a:path w="4063365" h="459739">
                <a:moveTo>
                  <a:pt x="3257278" y="132080"/>
                </a:moveTo>
                <a:lnTo>
                  <a:pt x="3171800" y="132080"/>
                </a:lnTo>
                <a:lnTo>
                  <a:pt x="3171800" y="182327"/>
                </a:lnTo>
                <a:lnTo>
                  <a:pt x="3393415" y="452120"/>
                </a:lnTo>
                <a:lnTo>
                  <a:pt x="3477870" y="452120"/>
                </a:lnTo>
                <a:lnTo>
                  <a:pt x="3477870" y="327660"/>
                </a:lnTo>
                <a:lnTo>
                  <a:pt x="3376270" y="327660"/>
                </a:lnTo>
                <a:lnTo>
                  <a:pt x="3376270" y="277290"/>
                </a:lnTo>
                <a:lnTo>
                  <a:pt x="3257278" y="132080"/>
                </a:lnTo>
                <a:close/>
              </a:path>
              <a:path w="4063365" h="459739">
                <a:moveTo>
                  <a:pt x="3376270" y="277290"/>
                </a:moveTo>
                <a:lnTo>
                  <a:pt x="3376270" y="327660"/>
                </a:lnTo>
                <a:lnTo>
                  <a:pt x="3417545" y="327660"/>
                </a:lnTo>
                <a:lnTo>
                  <a:pt x="3376270" y="277290"/>
                </a:lnTo>
                <a:close/>
              </a:path>
              <a:path w="4063365" h="459739">
                <a:moveTo>
                  <a:pt x="3477870" y="7619"/>
                </a:moveTo>
                <a:lnTo>
                  <a:pt x="3376270" y="7619"/>
                </a:lnTo>
                <a:lnTo>
                  <a:pt x="3376270" y="277290"/>
                </a:lnTo>
                <a:lnTo>
                  <a:pt x="3417545" y="327660"/>
                </a:lnTo>
                <a:lnTo>
                  <a:pt x="3477870" y="327660"/>
                </a:lnTo>
                <a:lnTo>
                  <a:pt x="3477870" y="7619"/>
                </a:lnTo>
                <a:close/>
              </a:path>
              <a:path w="4063365" h="459739">
                <a:moveTo>
                  <a:pt x="3171800" y="132080"/>
                </a:moveTo>
                <a:lnTo>
                  <a:pt x="3130525" y="132080"/>
                </a:lnTo>
                <a:lnTo>
                  <a:pt x="3171800" y="182327"/>
                </a:lnTo>
                <a:lnTo>
                  <a:pt x="3171800" y="132080"/>
                </a:lnTo>
                <a:close/>
              </a:path>
              <a:path w="4063365" h="459739">
                <a:moveTo>
                  <a:pt x="3749536" y="333375"/>
                </a:moveTo>
                <a:lnTo>
                  <a:pt x="3709531" y="412114"/>
                </a:lnTo>
                <a:lnTo>
                  <a:pt x="3726279" y="422909"/>
                </a:lnTo>
                <a:lnTo>
                  <a:pt x="3744773" y="432435"/>
                </a:lnTo>
                <a:lnTo>
                  <a:pt x="3787000" y="447675"/>
                </a:lnTo>
                <a:lnTo>
                  <a:pt x="3832879" y="456723"/>
                </a:lnTo>
                <a:lnTo>
                  <a:pt x="3879075" y="459739"/>
                </a:lnTo>
                <a:lnTo>
                  <a:pt x="3909397" y="458469"/>
                </a:lnTo>
                <a:lnTo>
                  <a:pt x="3961467" y="448309"/>
                </a:lnTo>
                <a:lnTo>
                  <a:pt x="4002226" y="428505"/>
                </a:lnTo>
                <a:lnTo>
                  <a:pt x="4032388" y="402153"/>
                </a:lnTo>
                <a:lnTo>
                  <a:pt x="4050381" y="373380"/>
                </a:lnTo>
                <a:lnTo>
                  <a:pt x="3876536" y="373380"/>
                </a:lnTo>
                <a:lnTo>
                  <a:pt x="3859430" y="372705"/>
                </a:lnTo>
                <a:lnTo>
                  <a:pt x="3808591" y="362585"/>
                </a:lnTo>
                <a:lnTo>
                  <a:pt x="3762752" y="342106"/>
                </a:lnTo>
                <a:lnTo>
                  <a:pt x="3749536" y="333375"/>
                </a:lnTo>
                <a:close/>
              </a:path>
              <a:path w="4063365" h="459739">
                <a:moveTo>
                  <a:pt x="3953371" y="53339"/>
                </a:moveTo>
                <a:lnTo>
                  <a:pt x="3829546" y="193675"/>
                </a:lnTo>
                <a:lnTo>
                  <a:pt x="3829546" y="261620"/>
                </a:lnTo>
                <a:lnTo>
                  <a:pt x="3876536" y="261620"/>
                </a:lnTo>
                <a:lnTo>
                  <a:pt x="3896935" y="262532"/>
                </a:lnTo>
                <a:lnTo>
                  <a:pt x="3940036" y="276224"/>
                </a:lnTo>
                <a:lnTo>
                  <a:pt x="3959721" y="316230"/>
                </a:lnTo>
                <a:lnTo>
                  <a:pt x="3958331" y="328850"/>
                </a:lnTo>
                <a:lnTo>
                  <a:pt x="3925351" y="364807"/>
                </a:lnTo>
                <a:lnTo>
                  <a:pt x="3876536" y="373380"/>
                </a:lnTo>
                <a:lnTo>
                  <a:pt x="4050381" y="373380"/>
                </a:lnTo>
                <a:lnTo>
                  <a:pt x="4052153" y="369927"/>
                </a:lnTo>
                <a:lnTo>
                  <a:pt x="4058304" y="352583"/>
                </a:lnTo>
                <a:lnTo>
                  <a:pt x="4061995" y="334684"/>
                </a:lnTo>
                <a:lnTo>
                  <a:pt x="4063225" y="316230"/>
                </a:lnTo>
                <a:lnTo>
                  <a:pt x="4060606" y="288647"/>
                </a:lnTo>
                <a:lnTo>
                  <a:pt x="4052748" y="263683"/>
                </a:lnTo>
                <a:lnTo>
                  <a:pt x="4039651" y="241339"/>
                </a:lnTo>
                <a:lnTo>
                  <a:pt x="4021316" y="221615"/>
                </a:lnTo>
                <a:lnTo>
                  <a:pt x="4011148" y="214630"/>
                </a:lnTo>
                <a:lnTo>
                  <a:pt x="3919716" y="214630"/>
                </a:lnTo>
                <a:lnTo>
                  <a:pt x="3867646" y="184785"/>
                </a:lnTo>
                <a:lnTo>
                  <a:pt x="3945914" y="184785"/>
                </a:lnTo>
                <a:lnTo>
                  <a:pt x="4028970" y="90169"/>
                </a:lnTo>
                <a:lnTo>
                  <a:pt x="3964800" y="90169"/>
                </a:lnTo>
                <a:lnTo>
                  <a:pt x="3953371" y="53339"/>
                </a:lnTo>
                <a:close/>
              </a:path>
              <a:path w="4063365" h="459739">
                <a:moveTo>
                  <a:pt x="3897491" y="184785"/>
                </a:moveTo>
                <a:lnTo>
                  <a:pt x="3867646" y="184785"/>
                </a:lnTo>
                <a:lnTo>
                  <a:pt x="3919716" y="214630"/>
                </a:lnTo>
                <a:lnTo>
                  <a:pt x="3942675" y="188475"/>
                </a:lnTo>
                <a:lnTo>
                  <a:pt x="3935948" y="187086"/>
                </a:lnTo>
                <a:lnTo>
                  <a:pt x="3897491" y="184785"/>
                </a:lnTo>
                <a:close/>
              </a:path>
              <a:path w="4063365" h="459739">
                <a:moveTo>
                  <a:pt x="3942675" y="188475"/>
                </a:moveTo>
                <a:lnTo>
                  <a:pt x="3919716" y="214630"/>
                </a:lnTo>
                <a:lnTo>
                  <a:pt x="4011148" y="214630"/>
                </a:lnTo>
                <a:lnTo>
                  <a:pt x="3997860" y="205501"/>
                </a:lnTo>
                <a:lnTo>
                  <a:pt x="3969405" y="193992"/>
                </a:lnTo>
                <a:lnTo>
                  <a:pt x="3942675" y="188475"/>
                </a:lnTo>
                <a:close/>
              </a:path>
              <a:path w="4063365" h="459739">
                <a:moveTo>
                  <a:pt x="3945914" y="184785"/>
                </a:moveTo>
                <a:lnTo>
                  <a:pt x="3897491" y="184785"/>
                </a:lnTo>
                <a:lnTo>
                  <a:pt x="3935948" y="187086"/>
                </a:lnTo>
                <a:lnTo>
                  <a:pt x="3942675" y="188475"/>
                </a:lnTo>
                <a:lnTo>
                  <a:pt x="3945914" y="184785"/>
                </a:lnTo>
                <a:close/>
              </a:path>
              <a:path w="4063365" h="459739">
                <a:moveTo>
                  <a:pt x="4042906" y="7619"/>
                </a:moveTo>
                <a:lnTo>
                  <a:pt x="3731756" y="7619"/>
                </a:lnTo>
                <a:lnTo>
                  <a:pt x="3731756" y="90169"/>
                </a:lnTo>
                <a:lnTo>
                  <a:pt x="3920873" y="90169"/>
                </a:lnTo>
                <a:lnTo>
                  <a:pt x="3953371" y="53339"/>
                </a:lnTo>
                <a:lnTo>
                  <a:pt x="4042906" y="53339"/>
                </a:lnTo>
                <a:lnTo>
                  <a:pt x="4042906" y="7619"/>
                </a:lnTo>
                <a:close/>
              </a:path>
              <a:path w="4063365" h="459739">
                <a:moveTo>
                  <a:pt x="4042906" y="53339"/>
                </a:moveTo>
                <a:lnTo>
                  <a:pt x="3953371" y="53339"/>
                </a:lnTo>
                <a:lnTo>
                  <a:pt x="3964800" y="90169"/>
                </a:lnTo>
                <a:lnTo>
                  <a:pt x="4028970" y="90169"/>
                </a:lnTo>
                <a:lnTo>
                  <a:pt x="4042906" y="74294"/>
                </a:lnTo>
                <a:lnTo>
                  <a:pt x="4042906" y="53339"/>
                </a:lnTo>
                <a:close/>
              </a:path>
            </a:pathLst>
          </a:custGeom>
          <a:solidFill>
            <a:srgbClr val="FFB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2898647"/>
            <a:ext cx="16295988" cy="85699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089" y="300989"/>
            <a:ext cx="1620520" cy="1620520"/>
            <a:chOff x="720089" y="300989"/>
            <a:chExt cx="1620520" cy="16205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089" y="300989"/>
              <a:ext cx="1620521" cy="1620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500" y="469900"/>
              <a:ext cx="1308100" cy="1308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9913" y="2198369"/>
            <a:ext cx="15593694" cy="1356360"/>
          </a:xfrm>
          <a:custGeom>
            <a:avLst/>
            <a:gdLst/>
            <a:ahLst/>
            <a:cxnLst/>
            <a:rect l="l" t="t" r="r" b="b"/>
            <a:pathLst>
              <a:path w="15593694" h="1356360">
                <a:moveTo>
                  <a:pt x="704850" y="0"/>
                </a:moveTo>
                <a:lnTo>
                  <a:pt x="648011" y="1788"/>
                </a:lnTo>
                <a:lnTo>
                  <a:pt x="592882" y="7153"/>
                </a:lnTo>
                <a:lnTo>
                  <a:pt x="539464" y="16095"/>
                </a:lnTo>
                <a:lnTo>
                  <a:pt x="487757" y="28613"/>
                </a:lnTo>
                <a:lnTo>
                  <a:pt x="437761" y="44709"/>
                </a:lnTo>
                <a:lnTo>
                  <a:pt x="389475" y="64381"/>
                </a:lnTo>
                <a:lnTo>
                  <a:pt x="342900" y="87630"/>
                </a:lnTo>
                <a:lnTo>
                  <a:pt x="298579" y="114066"/>
                </a:lnTo>
                <a:lnTo>
                  <a:pt x="257058" y="143302"/>
                </a:lnTo>
                <a:lnTo>
                  <a:pt x="218336" y="175337"/>
                </a:lnTo>
                <a:lnTo>
                  <a:pt x="182413" y="210172"/>
                </a:lnTo>
                <a:lnTo>
                  <a:pt x="149289" y="247805"/>
                </a:lnTo>
                <a:lnTo>
                  <a:pt x="118965" y="288238"/>
                </a:lnTo>
                <a:lnTo>
                  <a:pt x="91439" y="331470"/>
                </a:lnTo>
                <a:lnTo>
                  <a:pt x="67180" y="376334"/>
                </a:lnTo>
                <a:lnTo>
                  <a:pt x="46653" y="422754"/>
                </a:lnTo>
                <a:lnTo>
                  <a:pt x="29857" y="470729"/>
                </a:lnTo>
                <a:lnTo>
                  <a:pt x="16795" y="520259"/>
                </a:lnTo>
                <a:lnTo>
                  <a:pt x="7464" y="571344"/>
                </a:lnTo>
                <a:lnTo>
                  <a:pt x="1866" y="623984"/>
                </a:lnTo>
                <a:lnTo>
                  <a:pt x="0" y="678180"/>
                </a:lnTo>
                <a:lnTo>
                  <a:pt x="1762" y="729403"/>
                </a:lnTo>
                <a:lnTo>
                  <a:pt x="7464" y="785171"/>
                </a:lnTo>
                <a:lnTo>
                  <a:pt x="16795" y="836450"/>
                </a:lnTo>
                <a:lnTo>
                  <a:pt x="29857" y="886252"/>
                </a:lnTo>
                <a:lnTo>
                  <a:pt x="46653" y="934577"/>
                </a:lnTo>
                <a:lnTo>
                  <a:pt x="67180" y="981424"/>
                </a:lnTo>
                <a:lnTo>
                  <a:pt x="91439" y="1026795"/>
                </a:lnTo>
                <a:lnTo>
                  <a:pt x="118965" y="1069521"/>
                </a:lnTo>
                <a:lnTo>
                  <a:pt x="149289" y="1109526"/>
                </a:lnTo>
                <a:lnTo>
                  <a:pt x="182413" y="1146810"/>
                </a:lnTo>
                <a:lnTo>
                  <a:pt x="218336" y="1181372"/>
                </a:lnTo>
                <a:lnTo>
                  <a:pt x="257058" y="1213213"/>
                </a:lnTo>
                <a:lnTo>
                  <a:pt x="298579" y="1242332"/>
                </a:lnTo>
                <a:lnTo>
                  <a:pt x="342900" y="1268730"/>
                </a:lnTo>
                <a:lnTo>
                  <a:pt x="389436" y="1291978"/>
                </a:lnTo>
                <a:lnTo>
                  <a:pt x="437605" y="1311650"/>
                </a:lnTo>
                <a:lnTo>
                  <a:pt x="487407" y="1327746"/>
                </a:lnTo>
                <a:lnTo>
                  <a:pt x="538842" y="1340264"/>
                </a:lnTo>
                <a:lnTo>
                  <a:pt x="591910" y="1349206"/>
                </a:lnTo>
                <a:lnTo>
                  <a:pt x="646976" y="1354607"/>
                </a:lnTo>
                <a:lnTo>
                  <a:pt x="647738" y="1354607"/>
                </a:lnTo>
                <a:lnTo>
                  <a:pt x="702945" y="1356360"/>
                </a:lnTo>
                <a:lnTo>
                  <a:pt x="758799" y="1354607"/>
                </a:lnTo>
                <a:lnTo>
                  <a:pt x="813587" y="1349349"/>
                </a:lnTo>
                <a:lnTo>
                  <a:pt x="867308" y="1340586"/>
                </a:lnTo>
                <a:lnTo>
                  <a:pt x="919962" y="1328318"/>
                </a:lnTo>
                <a:lnTo>
                  <a:pt x="971550" y="1312545"/>
                </a:lnTo>
                <a:lnTo>
                  <a:pt x="1021232" y="1293495"/>
                </a:lnTo>
                <a:lnTo>
                  <a:pt x="1068171" y="1271397"/>
                </a:lnTo>
                <a:lnTo>
                  <a:pt x="1112367" y="1246251"/>
                </a:lnTo>
                <a:lnTo>
                  <a:pt x="1135334" y="1230630"/>
                </a:lnTo>
                <a:lnTo>
                  <a:pt x="708660" y="1230630"/>
                </a:lnTo>
                <a:lnTo>
                  <a:pt x="655584" y="1228619"/>
                </a:lnTo>
                <a:lnTo>
                  <a:pt x="604308" y="1222586"/>
                </a:lnTo>
                <a:lnTo>
                  <a:pt x="554831" y="1212532"/>
                </a:lnTo>
                <a:lnTo>
                  <a:pt x="507153" y="1198456"/>
                </a:lnTo>
                <a:lnTo>
                  <a:pt x="461274" y="1180359"/>
                </a:lnTo>
                <a:lnTo>
                  <a:pt x="417195" y="1158240"/>
                </a:lnTo>
                <a:lnTo>
                  <a:pt x="375549" y="1132628"/>
                </a:lnTo>
                <a:lnTo>
                  <a:pt x="336973" y="1104053"/>
                </a:lnTo>
                <a:lnTo>
                  <a:pt x="301466" y="1072515"/>
                </a:lnTo>
                <a:lnTo>
                  <a:pt x="269028" y="1038013"/>
                </a:lnTo>
                <a:lnTo>
                  <a:pt x="239659" y="1000548"/>
                </a:lnTo>
                <a:lnTo>
                  <a:pt x="213359" y="960120"/>
                </a:lnTo>
                <a:lnTo>
                  <a:pt x="190658" y="917363"/>
                </a:lnTo>
                <a:lnTo>
                  <a:pt x="172084" y="872913"/>
                </a:lnTo>
                <a:lnTo>
                  <a:pt x="157638" y="826770"/>
                </a:lnTo>
                <a:lnTo>
                  <a:pt x="147319" y="778933"/>
                </a:lnTo>
                <a:lnTo>
                  <a:pt x="141128" y="729403"/>
                </a:lnTo>
                <a:lnTo>
                  <a:pt x="139064" y="678180"/>
                </a:lnTo>
                <a:lnTo>
                  <a:pt x="141128" y="626956"/>
                </a:lnTo>
                <a:lnTo>
                  <a:pt x="147319" y="577426"/>
                </a:lnTo>
                <a:lnTo>
                  <a:pt x="157638" y="529590"/>
                </a:lnTo>
                <a:lnTo>
                  <a:pt x="172084" y="483446"/>
                </a:lnTo>
                <a:lnTo>
                  <a:pt x="190658" y="438996"/>
                </a:lnTo>
                <a:lnTo>
                  <a:pt x="213359" y="396240"/>
                </a:lnTo>
                <a:lnTo>
                  <a:pt x="239659" y="355282"/>
                </a:lnTo>
                <a:lnTo>
                  <a:pt x="269028" y="317500"/>
                </a:lnTo>
                <a:lnTo>
                  <a:pt x="301466" y="282892"/>
                </a:lnTo>
                <a:lnTo>
                  <a:pt x="336973" y="251460"/>
                </a:lnTo>
                <a:lnTo>
                  <a:pt x="375549" y="223202"/>
                </a:lnTo>
                <a:lnTo>
                  <a:pt x="417195" y="198120"/>
                </a:lnTo>
                <a:lnTo>
                  <a:pt x="461856" y="176000"/>
                </a:lnTo>
                <a:lnTo>
                  <a:pt x="508211" y="157903"/>
                </a:lnTo>
                <a:lnTo>
                  <a:pt x="556260" y="143827"/>
                </a:lnTo>
                <a:lnTo>
                  <a:pt x="606001" y="133773"/>
                </a:lnTo>
                <a:lnTo>
                  <a:pt x="657436" y="127740"/>
                </a:lnTo>
                <a:lnTo>
                  <a:pt x="710564" y="125730"/>
                </a:lnTo>
                <a:lnTo>
                  <a:pt x="1125989" y="125730"/>
                </a:lnTo>
                <a:lnTo>
                  <a:pt x="1123645" y="123825"/>
                </a:lnTo>
                <a:lnTo>
                  <a:pt x="1080592" y="95250"/>
                </a:lnTo>
                <a:lnTo>
                  <a:pt x="1034338" y="70485"/>
                </a:lnTo>
                <a:lnTo>
                  <a:pt x="984884" y="49530"/>
                </a:lnTo>
                <a:lnTo>
                  <a:pt x="941652" y="34395"/>
                </a:lnTo>
                <a:lnTo>
                  <a:pt x="897043" y="22013"/>
                </a:lnTo>
                <a:lnTo>
                  <a:pt x="851058" y="12382"/>
                </a:lnTo>
                <a:lnTo>
                  <a:pt x="803698" y="5503"/>
                </a:lnTo>
                <a:lnTo>
                  <a:pt x="754962" y="1375"/>
                </a:lnTo>
                <a:lnTo>
                  <a:pt x="704850" y="0"/>
                </a:lnTo>
                <a:close/>
              </a:path>
              <a:path w="15593694" h="1356360">
                <a:moveTo>
                  <a:pt x="1192530" y="678180"/>
                </a:moveTo>
                <a:lnTo>
                  <a:pt x="1057275" y="678180"/>
                </a:lnTo>
                <a:lnTo>
                  <a:pt x="1057275" y="1127760"/>
                </a:lnTo>
                <a:lnTo>
                  <a:pt x="1015170" y="1155052"/>
                </a:lnTo>
                <a:lnTo>
                  <a:pt x="970500" y="1178145"/>
                </a:lnTo>
                <a:lnTo>
                  <a:pt x="923264" y="1197039"/>
                </a:lnTo>
                <a:lnTo>
                  <a:pt x="873461" y="1211735"/>
                </a:lnTo>
                <a:lnTo>
                  <a:pt x="821093" y="1222232"/>
                </a:lnTo>
                <a:lnTo>
                  <a:pt x="765387" y="1228619"/>
                </a:lnTo>
                <a:lnTo>
                  <a:pt x="763734" y="1228619"/>
                </a:lnTo>
                <a:lnTo>
                  <a:pt x="708660" y="1230630"/>
                </a:lnTo>
                <a:lnTo>
                  <a:pt x="1135334" y="1230630"/>
                </a:lnTo>
                <a:lnTo>
                  <a:pt x="1153820" y="1218057"/>
                </a:lnTo>
                <a:lnTo>
                  <a:pt x="1192530" y="1186815"/>
                </a:lnTo>
                <a:lnTo>
                  <a:pt x="1192530" y="678180"/>
                </a:lnTo>
                <a:close/>
              </a:path>
              <a:path w="15593694" h="1356360">
                <a:moveTo>
                  <a:pt x="1125989" y="125730"/>
                </a:moveTo>
                <a:lnTo>
                  <a:pt x="710564" y="125730"/>
                </a:lnTo>
                <a:lnTo>
                  <a:pt x="765961" y="127740"/>
                </a:lnTo>
                <a:lnTo>
                  <a:pt x="764419" y="127740"/>
                </a:lnTo>
                <a:lnTo>
                  <a:pt x="814705" y="133444"/>
                </a:lnTo>
                <a:lnTo>
                  <a:pt x="863600" y="143086"/>
                </a:lnTo>
                <a:lnTo>
                  <a:pt x="910378" y="156586"/>
                </a:lnTo>
                <a:lnTo>
                  <a:pt x="955040" y="173942"/>
                </a:lnTo>
                <a:lnTo>
                  <a:pt x="997585" y="195156"/>
                </a:lnTo>
                <a:lnTo>
                  <a:pt x="1038013" y="220227"/>
                </a:lnTo>
                <a:lnTo>
                  <a:pt x="1076325" y="249155"/>
                </a:lnTo>
                <a:lnTo>
                  <a:pt x="1112520" y="281940"/>
                </a:lnTo>
                <a:lnTo>
                  <a:pt x="1200150" y="192405"/>
                </a:lnTo>
                <a:lnTo>
                  <a:pt x="1163497" y="156210"/>
                </a:lnTo>
                <a:lnTo>
                  <a:pt x="1125989" y="125730"/>
                </a:lnTo>
                <a:close/>
              </a:path>
              <a:path w="15593694" h="1356360">
                <a:moveTo>
                  <a:pt x="3043118" y="11430"/>
                </a:moveTo>
                <a:lnTo>
                  <a:pt x="2544008" y="11430"/>
                </a:lnTo>
                <a:lnTo>
                  <a:pt x="2544008" y="1344930"/>
                </a:lnTo>
                <a:lnTo>
                  <a:pt x="2684978" y="1344930"/>
                </a:lnTo>
                <a:lnTo>
                  <a:pt x="2684978" y="922020"/>
                </a:lnTo>
                <a:lnTo>
                  <a:pt x="3043118" y="922020"/>
                </a:lnTo>
                <a:lnTo>
                  <a:pt x="3070502" y="921662"/>
                </a:lnTo>
                <a:lnTo>
                  <a:pt x="3097410" y="920591"/>
                </a:lnTo>
                <a:lnTo>
                  <a:pt x="3123842" y="918805"/>
                </a:lnTo>
                <a:lnTo>
                  <a:pt x="3149798" y="916305"/>
                </a:lnTo>
                <a:lnTo>
                  <a:pt x="3303508" y="916305"/>
                </a:lnTo>
                <a:lnTo>
                  <a:pt x="3283148" y="887730"/>
                </a:lnTo>
                <a:lnTo>
                  <a:pt x="3330138" y="870214"/>
                </a:lnTo>
                <a:lnTo>
                  <a:pt x="3373318" y="849418"/>
                </a:lnTo>
                <a:lnTo>
                  <a:pt x="3412688" y="825341"/>
                </a:lnTo>
                <a:lnTo>
                  <a:pt x="3443021" y="802005"/>
                </a:lnTo>
                <a:lnTo>
                  <a:pt x="2684978" y="802005"/>
                </a:lnTo>
                <a:lnTo>
                  <a:pt x="2684978" y="133350"/>
                </a:lnTo>
                <a:lnTo>
                  <a:pt x="3443168" y="133350"/>
                </a:lnTo>
                <a:lnTo>
                  <a:pt x="3409630" y="107761"/>
                </a:lnTo>
                <a:lnTo>
                  <a:pt x="3373365" y="85184"/>
                </a:lnTo>
                <a:lnTo>
                  <a:pt x="3334371" y="65616"/>
                </a:lnTo>
                <a:lnTo>
                  <a:pt x="3292649" y="49059"/>
                </a:lnTo>
                <a:lnTo>
                  <a:pt x="3248199" y="35512"/>
                </a:lnTo>
                <a:lnTo>
                  <a:pt x="3201021" y="24976"/>
                </a:lnTo>
                <a:lnTo>
                  <a:pt x="3151115" y="17450"/>
                </a:lnTo>
                <a:lnTo>
                  <a:pt x="3098481" y="12935"/>
                </a:lnTo>
                <a:lnTo>
                  <a:pt x="3043118" y="11430"/>
                </a:lnTo>
                <a:close/>
              </a:path>
              <a:path w="15593694" h="1356360">
                <a:moveTo>
                  <a:pt x="3303508" y="916305"/>
                </a:moveTo>
                <a:lnTo>
                  <a:pt x="3149798" y="916305"/>
                </a:lnTo>
                <a:lnTo>
                  <a:pt x="3454598" y="1344930"/>
                </a:lnTo>
                <a:lnTo>
                  <a:pt x="3608903" y="1344930"/>
                </a:lnTo>
                <a:lnTo>
                  <a:pt x="3303508" y="916305"/>
                </a:lnTo>
                <a:close/>
              </a:path>
              <a:path w="15593694" h="1356360">
                <a:moveTo>
                  <a:pt x="3443168" y="133350"/>
                </a:moveTo>
                <a:lnTo>
                  <a:pt x="3039308" y="133350"/>
                </a:lnTo>
                <a:lnTo>
                  <a:pt x="3102755" y="135784"/>
                </a:lnTo>
                <a:lnTo>
                  <a:pt x="3161016" y="143086"/>
                </a:lnTo>
                <a:lnTo>
                  <a:pt x="3214092" y="155257"/>
                </a:lnTo>
                <a:lnTo>
                  <a:pt x="3261981" y="172296"/>
                </a:lnTo>
                <a:lnTo>
                  <a:pt x="3304685" y="194204"/>
                </a:lnTo>
                <a:lnTo>
                  <a:pt x="3342203" y="220980"/>
                </a:lnTo>
                <a:lnTo>
                  <a:pt x="3374218" y="251671"/>
                </a:lnTo>
                <a:lnTo>
                  <a:pt x="3400411" y="286596"/>
                </a:lnTo>
                <a:lnTo>
                  <a:pt x="3420784" y="325755"/>
                </a:lnTo>
                <a:lnTo>
                  <a:pt x="3435336" y="369146"/>
                </a:lnTo>
                <a:lnTo>
                  <a:pt x="3444068" y="416771"/>
                </a:lnTo>
                <a:lnTo>
                  <a:pt x="3446978" y="468630"/>
                </a:lnTo>
                <a:lnTo>
                  <a:pt x="3444068" y="519377"/>
                </a:lnTo>
                <a:lnTo>
                  <a:pt x="3435336" y="566208"/>
                </a:lnTo>
                <a:lnTo>
                  <a:pt x="3420784" y="609123"/>
                </a:lnTo>
                <a:lnTo>
                  <a:pt x="3400411" y="648123"/>
                </a:lnTo>
                <a:lnTo>
                  <a:pt x="3374218" y="683207"/>
                </a:lnTo>
                <a:lnTo>
                  <a:pt x="3342203" y="714375"/>
                </a:lnTo>
                <a:lnTo>
                  <a:pt x="3304685" y="741150"/>
                </a:lnTo>
                <a:lnTo>
                  <a:pt x="3261981" y="763058"/>
                </a:lnTo>
                <a:lnTo>
                  <a:pt x="3214092" y="780097"/>
                </a:lnTo>
                <a:lnTo>
                  <a:pt x="3161016" y="792268"/>
                </a:lnTo>
                <a:lnTo>
                  <a:pt x="3102755" y="799570"/>
                </a:lnTo>
                <a:lnTo>
                  <a:pt x="3039308" y="802005"/>
                </a:lnTo>
                <a:lnTo>
                  <a:pt x="3443021" y="802005"/>
                </a:lnTo>
                <a:lnTo>
                  <a:pt x="3479998" y="767344"/>
                </a:lnTo>
                <a:lnTo>
                  <a:pt x="3507938" y="733425"/>
                </a:lnTo>
                <a:lnTo>
                  <a:pt x="3532386" y="695907"/>
                </a:lnTo>
                <a:lnTo>
                  <a:pt x="3552388" y="655743"/>
                </a:lnTo>
                <a:lnTo>
                  <a:pt x="3567946" y="612933"/>
                </a:lnTo>
                <a:lnTo>
                  <a:pt x="3579058" y="567478"/>
                </a:lnTo>
                <a:lnTo>
                  <a:pt x="3585726" y="519377"/>
                </a:lnTo>
                <a:lnTo>
                  <a:pt x="3587948" y="468630"/>
                </a:lnTo>
                <a:lnTo>
                  <a:pt x="3585688" y="416771"/>
                </a:lnTo>
                <a:lnTo>
                  <a:pt x="3578899" y="367665"/>
                </a:lnTo>
                <a:lnTo>
                  <a:pt x="3567588" y="321468"/>
                </a:lnTo>
                <a:lnTo>
                  <a:pt x="3551753" y="278130"/>
                </a:lnTo>
                <a:lnTo>
                  <a:pt x="3531393" y="237648"/>
                </a:lnTo>
                <a:lnTo>
                  <a:pt x="3506509" y="200025"/>
                </a:lnTo>
                <a:lnTo>
                  <a:pt x="3477101" y="165258"/>
                </a:lnTo>
                <a:lnTo>
                  <a:pt x="3443168" y="133350"/>
                </a:lnTo>
                <a:close/>
              </a:path>
              <a:path w="15593694" h="1356360">
                <a:moveTo>
                  <a:pt x="5408473" y="11430"/>
                </a:moveTo>
                <a:lnTo>
                  <a:pt x="5269408" y="11430"/>
                </a:lnTo>
                <a:lnTo>
                  <a:pt x="4659808" y="1344930"/>
                </a:lnTo>
                <a:lnTo>
                  <a:pt x="4806493" y="1344930"/>
                </a:lnTo>
                <a:lnTo>
                  <a:pt x="4966513" y="988695"/>
                </a:lnTo>
                <a:lnTo>
                  <a:pt x="5855223" y="988695"/>
                </a:lnTo>
                <a:lnTo>
                  <a:pt x="5802971" y="874395"/>
                </a:lnTo>
                <a:lnTo>
                  <a:pt x="5017948" y="874395"/>
                </a:lnTo>
                <a:lnTo>
                  <a:pt x="5337988" y="158115"/>
                </a:lnTo>
                <a:lnTo>
                  <a:pt x="5475529" y="158115"/>
                </a:lnTo>
                <a:lnTo>
                  <a:pt x="5408473" y="11430"/>
                </a:lnTo>
                <a:close/>
              </a:path>
              <a:path w="15593694" h="1356360">
                <a:moveTo>
                  <a:pt x="5855223" y="988695"/>
                </a:moveTo>
                <a:lnTo>
                  <a:pt x="5709463" y="988695"/>
                </a:lnTo>
                <a:lnTo>
                  <a:pt x="5869483" y="1344930"/>
                </a:lnTo>
                <a:lnTo>
                  <a:pt x="6018073" y="1344930"/>
                </a:lnTo>
                <a:lnTo>
                  <a:pt x="5855223" y="988695"/>
                </a:lnTo>
                <a:close/>
              </a:path>
              <a:path w="15593694" h="1356360">
                <a:moveTo>
                  <a:pt x="5475529" y="158115"/>
                </a:moveTo>
                <a:lnTo>
                  <a:pt x="5337988" y="158115"/>
                </a:lnTo>
                <a:lnTo>
                  <a:pt x="5658028" y="874395"/>
                </a:lnTo>
                <a:lnTo>
                  <a:pt x="5802971" y="874395"/>
                </a:lnTo>
                <a:lnTo>
                  <a:pt x="5475529" y="158115"/>
                </a:lnTo>
                <a:close/>
              </a:path>
              <a:path w="15593694" h="1356360">
                <a:moveTo>
                  <a:pt x="7753587" y="0"/>
                </a:moveTo>
                <a:lnTo>
                  <a:pt x="7697759" y="1788"/>
                </a:lnTo>
                <a:lnTo>
                  <a:pt x="7643486" y="7153"/>
                </a:lnTo>
                <a:lnTo>
                  <a:pt x="7590768" y="16095"/>
                </a:lnTo>
                <a:lnTo>
                  <a:pt x="7539606" y="28613"/>
                </a:lnTo>
                <a:lnTo>
                  <a:pt x="7489998" y="44709"/>
                </a:lnTo>
                <a:lnTo>
                  <a:pt x="7441945" y="64381"/>
                </a:lnTo>
                <a:lnTo>
                  <a:pt x="7395448" y="87630"/>
                </a:lnTo>
                <a:lnTo>
                  <a:pt x="7351127" y="114066"/>
                </a:lnTo>
                <a:lnTo>
                  <a:pt x="7309606" y="143302"/>
                </a:lnTo>
                <a:lnTo>
                  <a:pt x="7270884" y="175337"/>
                </a:lnTo>
                <a:lnTo>
                  <a:pt x="7234961" y="210172"/>
                </a:lnTo>
                <a:lnTo>
                  <a:pt x="7201837" y="247805"/>
                </a:lnTo>
                <a:lnTo>
                  <a:pt x="7171513" y="288238"/>
                </a:lnTo>
                <a:lnTo>
                  <a:pt x="7143987" y="331470"/>
                </a:lnTo>
                <a:lnTo>
                  <a:pt x="7120233" y="376334"/>
                </a:lnTo>
                <a:lnTo>
                  <a:pt x="7100133" y="422754"/>
                </a:lnTo>
                <a:lnTo>
                  <a:pt x="7083688" y="470729"/>
                </a:lnTo>
                <a:lnTo>
                  <a:pt x="7070898" y="520259"/>
                </a:lnTo>
                <a:lnTo>
                  <a:pt x="7061761" y="571344"/>
                </a:lnTo>
                <a:lnTo>
                  <a:pt x="7056280" y="623984"/>
                </a:lnTo>
                <a:lnTo>
                  <a:pt x="7054452" y="678180"/>
                </a:lnTo>
                <a:lnTo>
                  <a:pt x="7056178" y="729403"/>
                </a:lnTo>
                <a:lnTo>
                  <a:pt x="7056280" y="732414"/>
                </a:lnTo>
                <a:lnTo>
                  <a:pt x="7061761" y="785171"/>
                </a:lnTo>
                <a:lnTo>
                  <a:pt x="7070898" y="836450"/>
                </a:lnTo>
                <a:lnTo>
                  <a:pt x="7083688" y="886252"/>
                </a:lnTo>
                <a:lnTo>
                  <a:pt x="7100133" y="934577"/>
                </a:lnTo>
                <a:lnTo>
                  <a:pt x="7120233" y="981424"/>
                </a:lnTo>
                <a:lnTo>
                  <a:pt x="7143987" y="1026795"/>
                </a:lnTo>
                <a:lnTo>
                  <a:pt x="7171474" y="1069521"/>
                </a:lnTo>
                <a:lnTo>
                  <a:pt x="7201682" y="1109526"/>
                </a:lnTo>
                <a:lnTo>
                  <a:pt x="7234611" y="1146810"/>
                </a:lnTo>
                <a:lnTo>
                  <a:pt x="7270262" y="1181372"/>
                </a:lnTo>
                <a:lnTo>
                  <a:pt x="7308634" y="1213213"/>
                </a:lnTo>
                <a:lnTo>
                  <a:pt x="7349728" y="1242332"/>
                </a:lnTo>
                <a:lnTo>
                  <a:pt x="7393543" y="1268730"/>
                </a:lnTo>
                <a:lnTo>
                  <a:pt x="7440040" y="1291978"/>
                </a:lnTo>
                <a:lnTo>
                  <a:pt x="7488093" y="1311650"/>
                </a:lnTo>
                <a:lnTo>
                  <a:pt x="7537700" y="1327746"/>
                </a:lnTo>
                <a:lnTo>
                  <a:pt x="7588863" y="1340264"/>
                </a:lnTo>
                <a:lnTo>
                  <a:pt x="7641581" y="1349206"/>
                </a:lnTo>
                <a:lnTo>
                  <a:pt x="7695854" y="1354571"/>
                </a:lnTo>
                <a:lnTo>
                  <a:pt x="7751683" y="1356360"/>
                </a:lnTo>
                <a:lnTo>
                  <a:pt x="7800578" y="1354984"/>
                </a:lnTo>
                <a:lnTo>
                  <a:pt x="7848203" y="1350856"/>
                </a:lnTo>
                <a:lnTo>
                  <a:pt x="7894558" y="1343977"/>
                </a:lnTo>
                <a:lnTo>
                  <a:pt x="7939643" y="1334346"/>
                </a:lnTo>
                <a:lnTo>
                  <a:pt x="7983458" y="1321964"/>
                </a:lnTo>
                <a:lnTo>
                  <a:pt x="8026002" y="1306830"/>
                </a:lnTo>
                <a:lnTo>
                  <a:pt x="8075456" y="1284503"/>
                </a:lnTo>
                <a:lnTo>
                  <a:pt x="8121710" y="1258671"/>
                </a:lnTo>
                <a:lnTo>
                  <a:pt x="8162862" y="1230630"/>
                </a:lnTo>
                <a:lnTo>
                  <a:pt x="7757398" y="1230630"/>
                </a:lnTo>
                <a:lnTo>
                  <a:pt x="7706397" y="1228654"/>
                </a:lnTo>
                <a:lnTo>
                  <a:pt x="7705781" y="1228654"/>
                </a:lnTo>
                <a:lnTo>
                  <a:pt x="7655163" y="1222586"/>
                </a:lnTo>
                <a:lnTo>
                  <a:pt x="7606427" y="1212532"/>
                </a:lnTo>
                <a:lnTo>
                  <a:pt x="7559278" y="1198456"/>
                </a:lnTo>
                <a:lnTo>
                  <a:pt x="7513716" y="1180359"/>
                </a:lnTo>
                <a:lnTo>
                  <a:pt x="7469743" y="1158240"/>
                </a:lnTo>
                <a:lnTo>
                  <a:pt x="7428097" y="1132628"/>
                </a:lnTo>
                <a:lnTo>
                  <a:pt x="7389521" y="1104053"/>
                </a:lnTo>
                <a:lnTo>
                  <a:pt x="7354014" y="1072515"/>
                </a:lnTo>
                <a:lnTo>
                  <a:pt x="7321576" y="1038013"/>
                </a:lnTo>
                <a:lnTo>
                  <a:pt x="7292207" y="1000548"/>
                </a:lnTo>
                <a:lnTo>
                  <a:pt x="7265908" y="960120"/>
                </a:lnTo>
                <a:lnTo>
                  <a:pt x="7243789" y="917363"/>
                </a:lnTo>
                <a:lnTo>
                  <a:pt x="7225691" y="872913"/>
                </a:lnTo>
                <a:lnTo>
                  <a:pt x="7211615" y="826770"/>
                </a:lnTo>
                <a:lnTo>
                  <a:pt x="7201561" y="778933"/>
                </a:lnTo>
                <a:lnTo>
                  <a:pt x="7195528" y="729403"/>
                </a:lnTo>
                <a:lnTo>
                  <a:pt x="7193518" y="678180"/>
                </a:lnTo>
                <a:lnTo>
                  <a:pt x="7195528" y="626956"/>
                </a:lnTo>
                <a:lnTo>
                  <a:pt x="7201561" y="577426"/>
                </a:lnTo>
                <a:lnTo>
                  <a:pt x="7211615" y="529590"/>
                </a:lnTo>
                <a:lnTo>
                  <a:pt x="7225691" y="483446"/>
                </a:lnTo>
                <a:lnTo>
                  <a:pt x="7243789" y="438996"/>
                </a:lnTo>
                <a:lnTo>
                  <a:pt x="7265908" y="396240"/>
                </a:lnTo>
                <a:lnTo>
                  <a:pt x="7292207" y="355811"/>
                </a:lnTo>
                <a:lnTo>
                  <a:pt x="7321576" y="318346"/>
                </a:lnTo>
                <a:lnTo>
                  <a:pt x="7354014" y="283845"/>
                </a:lnTo>
                <a:lnTo>
                  <a:pt x="7389521" y="252306"/>
                </a:lnTo>
                <a:lnTo>
                  <a:pt x="7428097" y="223731"/>
                </a:lnTo>
                <a:lnTo>
                  <a:pt x="7469743" y="198120"/>
                </a:lnTo>
                <a:lnTo>
                  <a:pt x="7513716" y="176000"/>
                </a:lnTo>
                <a:lnTo>
                  <a:pt x="7559278" y="157903"/>
                </a:lnTo>
                <a:lnTo>
                  <a:pt x="7606427" y="143827"/>
                </a:lnTo>
                <a:lnTo>
                  <a:pt x="7655163" y="133773"/>
                </a:lnTo>
                <a:lnTo>
                  <a:pt x="7705487" y="127740"/>
                </a:lnTo>
                <a:lnTo>
                  <a:pt x="7757398" y="125730"/>
                </a:lnTo>
                <a:lnTo>
                  <a:pt x="8165438" y="125730"/>
                </a:lnTo>
                <a:lnTo>
                  <a:pt x="8165067" y="125425"/>
                </a:lnTo>
                <a:lnTo>
                  <a:pt x="8122395" y="96469"/>
                </a:lnTo>
                <a:lnTo>
                  <a:pt x="8076676" y="71170"/>
                </a:lnTo>
                <a:lnTo>
                  <a:pt x="8027908" y="49530"/>
                </a:lnTo>
                <a:lnTo>
                  <a:pt x="7985363" y="34395"/>
                </a:lnTo>
                <a:lnTo>
                  <a:pt x="7941547" y="22013"/>
                </a:lnTo>
                <a:lnTo>
                  <a:pt x="7896462" y="12382"/>
                </a:lnTo>
                <a:lnTo>
                  <a:pt x="7850107" y="5503"/>
                </a:lnTo>
                <a:lnTo>
                  <a:pt x="7802482" y="1375"/>
                </a:lnTo>
                <a:lnTo>
                  <a:pt x="7753587" y="0"/>
                </a:lnTo>
                <a:close/>
              </a:path>
              <a:path w="15593694" h="1356360">
                <a:moveTo>
                  <a:pt x="8151733" y="1070610"/>
                </a:moveTo>
                <a:lnTo>
                  <a:pt x="8116384" y="1104194"/>
                </a:lnTo>
                <a:lnTo>
                  <a:pt x="8078919" y="1133827"/>
                </a:lnTo>
                <a:lnTo>
                  <a:pt x="8039338" y="1159510"/>
                </a:lnTo>
                <a:lnTo>
                  <a:pt x="7997639" y="1181241"/>
                </a:lnTo>
                <a:lnTo>
                  <a:pt x="7953824" y="1199021"/>
                </a:lnTo>
                <a:lnTo>
                  <a:pt x="7907893" y="1212850"/>
                </a:lnTo>
                <a:lnTo>
                  <a:pt x="7859844" y="1222727"/>
                </a:lnTo>
                <a:lnTo>
                  <a:pt x="7809679" y="1228654"/>
                </a:lnTo>
                <a:lnTo>
                  <a:pt x="7757398" y="1230630"/>
                </a:lnTo>
                <a:lnTo>
                  <a:pt x="8162862" y="1230630"/>
                </a:lnTo>
                <a:lnTo>
                  <a:pt x="8164763" y="1229334"/>
                </a:lnTo>
                <a:lnTo>
                  <a:pt x="8204615" y="1196492"/>
                </a:lnTo>
                <a:lnTo>
                  <a:pt x="8241268" y="1160145"/>
                </a:lnTo>
                <a:lnTo>
                  <a:pt x="8151733" y="1070610"/>
                </a:lnTo>
                <a:close/>
              </a:path>
              <a:path w="15593694" h="1356360">
                <a:moveTo>
                  <a:pt x="8165438" y="125730"/>
                </a:moveTo>
                <a:lnTo>
                  <a:pt x="7757398" y="125730"/>
                </a:lnTo>
                <a:lnTo>
                  <a:pt x="7810867" y="127740"/>
                </a:lnTo>
                <a:lnTo>
                  <a:pt x="7809804" y="127740"/>
                </a:lnTo>
                <a:lnTo>
                  <a:pt x="7859186" y="133538"/>
                </a:lnTo>
                <a:lnTo>
                  <a:pt x="7907061" y="143302"/>
                </a:lnTo>
                <a:lnTo>
                  <a:pt x="7952884" y="156962"/>
                </a:lnTo>
                <a:lnTo>
                  <a:pt x="7996699" y="174530"/>
                </a:lnTo>
                <a:lnTo>
                  <a:pt x="8038491" y="196003"/>
                </a:lnTo>
                <a:lnTo>
                  <a:pt x="8078261" y="221379"/>
                </a:lnTo>
                <a:lnTo>
                  <a:pt x="8116008" y="250660"/>
                </a:lnTo>
                <a:lnTo>
                  <a:pt x="8151733" y="283845"/>
                </a:lnTo>
                <a:lnTo>
                  <a:pt x="8241268" y="194310"/>
                </a:lnTo>
                <a:lnTo>
                  <a:pt x="8204691" y="158038"/>
                </a:lnTo>
                <a:lnTo>
                  <a:pt x="8165438" y="125730"/>
                </a:lnTo>
                <a:close/>
              </a:path>
              <a:path w="15593694" h="1356360">
                <a:moveTo>
                  <a:pt x="9635252" y="11430"/>
                </a:moveTo>
                <a:lnTo>
                  <a:pt x="9494281" y="11430"/>
                </a:lnTo>
                <a:lnTo>
                  <a:pt x="9494281" y="1344930"/>
                </a:lnTo>
                <a:lnTo>
                  <a:pt x="9635252" y="1344930"/>
                </a:lnTo>
                <a:lnTo>
                  <a:pt x="9635252" y="11430"/>
                </a:lnTo>
                <a:close/>
              </a:path>
              <a:path w="15593694" h="1356360">
                <a:moveTo>
                  <a:pt x="11556935" y="11430"/>
                </a:moveTo>
                <a:lnTo>
                  <a:pt x="11417870" y="11430"/>
                </a:lnTo>
                <a:lnTo>
                  <a:pt x="10808270" y="1344930"/>
                </a:lnTo>
                <a:lnTo>
                  <a:pt x="10954955" y="1344930"/>
                </a:lnTo>
                <a:lnTo>
                  <a:pt x="11114975" y="988695"/>
                </a:lnTo>
                <a:lnTo>
                  <a:pt x="12003685" y="988695"/>
                </a:lnTo>
                <a:lnTo>
                  <a:pt x="11951433" y="874395"/>
                </a:lnTo>
                <a:lnTo>
                  <a:pt x="11166410" y="874395"/>
                </a:lnTo>
                <a:lnTo>
                  <a:pt x="11486450" y="158115"/>
                </a:lnTo>
                <a:lnTo>
                  <a:pt x="11623991" y="158115"/>
                </a:lnTo>
                <a:lnTo>
                  <a:pt x="11556935" y="11430"/>
                </a:lnTo>
                <a:close/>
              </a:path>
              <a:path w="15593694" h="1356360">
                <a:moveTo>
                  <a:pt x="12003685" y="988695"/>
                </a:moveTo>
                <a:lnTo>
                  <a:pt x="11857925" y="988695"/>
                </a:lnTo>
                <a:lnTo>
                  <a:pt x="12017945" y="1344930"/>
                </a:lnTo>
                <a:lnTo>
                  <a:pt x="12166535" y="1344930"/>
                </a:lnTo>
                <a:lnTo>
                  <a:pt x="12003685" y="988695"/>
                </a:lnTo>
                <a:close/>
              </a:path>
              <a:path w="15593694" h="1356360">
                <a:moveTo>
                  <a:pt x="11623991" y="158115"/>
                </a:moveTo>
                <a:lnTo>
                  <a:pt x="11486450" y="158115"/>
                </a:lnTo>
                <a:lnTo>
                  <a:pt x="11806490" y="874395"/>
                </a:lnTo>
                <a:lnTo>
                  <a:pt x="11951433" y="874395"/>
                </a:lnTo>
                <a:lnTo>
                  <a:pt x="11623991" y="158115"/>
                </a:lnTo>
                <a:close/>
              </a:path>
              <a:path w="15593694" h="1356360">
                <a:moveTo>
                  <a:pt x="13267238" y="1074420"/>
                </a:moveTo>
                <a:lnTo>
                  <a:pt x="13211994" y="1183005"/>
                </a:lnTo>
                <a:lnTo>
                  <a:pt x="13244150" y="1213027"/>
                </a:lnTo>
                <a:lnTo>
                  <a:pt x="13281183" y="1240612"/>
                </a:lnTo>
                <a:lnTo>
                  <a:pt x="13323093" y="1265758"/>
                </a:lnTo>
                <a:lnTo>
                  <a:pt x="13369880" y="1288465"/>
                </a:lnTo>
                <a:lnTo>
                  <a:pt x="13421544" y="1308735"/>
                </a:lnTo>
                <a:lnTo>
                  <a:pt x="13467581" y="1323287"/>
                </a:lnTo>
                <a:lnTo>
                  <a:pt x="13514253" y="1335193"/>
                </a:lnTo>
                <a:lnTo>
                  <a:pt x="13561561" y="1344453"/>
                </a:lnTo>
                <a:lnTo>
                  <a:pt x="13609503" y="1351068"/>
                </a:lnTo>
                <a:lnTo>
                  <a:pt x="13658081" y="1355037"/>
                </a:lnTo>
                <a:lnTo>
                  <a:pt x="13707294" y="1356360"/>
                </a:lnTo>
                <a:lnTo>
                  <a:pt x="13760475" y="1355037"/>
                </a:lnTo>
                <a:lnTo>
                  <a:pt x="13810798" y="1351068"/>
                </a:lnTo>
                <a:lnTo>
                  <a:pt x="13858265" y="1344453"/>
                </a:lnTo>
                <a:lnTo>
                  <a:pt x="13902873" y="1335193"/>
                </a:lnTo>
                <a:lnTo>
                  <a:pt x="13944625" y="1323287"/>
                </a:lnTo>
                <a:lnTo>
                  <a:pt x="13983519" y="1308735"/>
                </a:lnTo>
                <a:lnTo>
                  <a:pt x="14036025" y="1281946"/>
                </a:lnTo>
                <a:lnTo>
                  <a:pt x="14081150" y="1251108"/>
                </a:lnTo>
                <a:lnTo>
                  <a:pt x="14097123" y="1236345"/>
                </a:lnTo>
                <a:lnTo>
                  <a:pt x="13707294" y="1236345"/>
                </a:lnTo>
                <a:lnTo>
                  <a:pt x="13656544" y="1234592"/>
                </a:lnTo>
                <a:lnTo>
                  <a:pt x="13606404" y="1229334"/>
                </a:lnTo>
                <a:lnTo>
                  <a:pt x="13556874" y="1220571"/>
                </a:lnTo>
                <a:lnTo>
                  <a:pt x="13507954" y="1208303"/>
                </a:lnTo>
                <a:lnTo>
                  <a:pt x="13459644" y="1192530"/>
                </a:lnTo>
                <a:lnTo>
                  <a:pt x="13413542" y="1173175"/>
                </a:lnTo>
                <a:lnTo>
                  <a:pt x="13371251" y="1151686"/>
                </a:lnTo>
                <a:lnTo>
                  <a:pt x="13332770" y="1128064"/>
                </a:lnTo>
                <a:lnTo>
                  <a:pt x="13298099" y="1102309"/>
                </a:lnTo>
                <a:lnTo>
                  <a:pt x="13267238" y="1074420"/>
                </a:lnTo>
                <a:close/>
              </a:path>
              <a:path w="15593694" h="1356360">
                <a:moveTo>
                  <a:pt x="13735869" y="0"/>
                </a:moveTo>
                <a:lnTo>
                  <a:pt x="13682740" y="1375"/>
                </a:lnTo>
                <a:lnTo>
                  <a:pt x="13632575" y="5503"/>
                </a:lnTo>
                <a:lnTo>
                  <a:pt x="13585373" y="12382"/>
                </a:lnTo>
                <a:lnTo>
                  <a:pt x="13541135" y="22013"/>
                </a:lnTo>
                <a:lnTo>
                  <a:pt x="13499859" y="34395"/>
                </a:lnTo>
                <a:lnTo>
                  <a:pt x="13461547" y="49530"/>
                </a:lnTo>
                <a:lnTo>
                  <a:pt x="13409875" y="76438"/>
                </a:lnTo>
                <a:lnTo>
                  <a:pt x="13365346" y="107632"/>
                </a:lnTo>
                <a:lnTo>
                  <a:pt x="13327960" y="143113"/>
                </a:lnTo>
                <a:lnTo>
                  <a:pt x="13297719" y="182880"/>
                </a:lnTo>
                <a:lnTo>
                  <a:pt x="13274382" y="225028"/>
                </a:lnTo>
                <a:lnTo>
                  <a:pt x="13257713" y="269557"/>
                </a:lnTo>
                <a:lnTo>
                  <a:pt x="13247712" y="316468"/>
                </a:lnTo>
                <a:lnTo>
                  <a:pt x="13244378" y="365760"/>
                </a:lnTo>
                <a:lnTo>
                  <a:pt x="13248307" y="424457"/>
                </a:lnTo>
                <a:lnTo>
                  <a:pt x="13260094" y="476726"/>
                </a:lnTo>
                <a:lnTo>
                  <a:pt x="13279740" y="522565"/>
                </a:lnTo>
                <a:lnTo>
                  <a:pt x="13307244" y="561975"/>
                </a:lnTo>
                <a:lnTo>
                  <a:pt x="13341177" y="595907"/>
                </a:lnTo>
                <a:lnTo>
                  <a:pt x="13378205" y="625316"/>
                </a:lnTo>
                <a:lnTo>
                  <a:pt x="13418328" y="650200"/>
                </a:lnTo>
                <a:lnTo>
                  <a:pt x="13461547" y="670560"/>
                </a:lnTo>
                <a:lnTo>
                  <a:pt x="13499800" y="684428"/>
                </a:lnTo>
                <a:lnTo>
                  <a:pt x="13542929" y="698601"/>
                </a:lnTo>
                <a:lnTo>
                  <a:pt x="13590935" y="713079"/>
                </a:lnTo>
                <a:lnTo>
                  <a:pt x="13643818" y="727862"/>
                </a:lnTo>
                <a:lnTo>
                  <a:pt x="13760990" y="757951"/>
                </a:lnTo>
                <a:lnTo>
                  <a:pt x="13813496" y="772477"/>
                </a:lnTo>
                <a:lnTo>
                  <a:pt x="13859098" y="786526"/>
                </a:lnTo>
                <a:lnTo>
                  <a:pt x="13897794" y="800100"/>
                </a:lnTo>
                <a:lnTo>
                  <a:pt x="13962563" y="830580"/>
                </a:lnTo>
                <a:lnTo>
                  <a:pt x="14015903" y="872490"/>
                </a:lnTo>
                <a:lnTo>
                  <a:pt x="14053050" y="928211"/>
                </a:lnTo>
                <a:lnTo>
                  <a:pt x="14065433" y="1000125"/>
                </a:lnTo>
                <a:lnTo>
                  <a:pt x="14059837" y="1050131"/>
                </a:lnTo>
                <a:lnTo>
                  <a:pt x="14043049" y="1095375"/>
                </a:lnTo>
                <a:lnTo>
                  <a:pt x="14015069" y="1135856"/>
                </a:lnTo>
                <a:lnTo>
                  <a:pt x="13975897" y="1171575"/>
                </a:lnTo>
                <a:lnTo>
                  <a:pt x="13906260" y="1207558"/>
                </a:lnTo>
                <a:lnTo>
                  <a:pt x="13863980" y="1220152"/>
                </a:lnTo>
                <a:lnTo>
                  <a:pt x="13816725" y="1229148"/>
                </a:lnTo>
                <a:lnTo>
                  <a:pt x="13764046" y="1234592"/>
                </a:lnTo>
                <a:lnTo>
                  <a:pt x="13763016" y="1234592"/>
                </a:lnTo>
                <a:lnTo>
                  <a:pt x="13707294" y="1236345"/>
                </a:lnTo>
                <a:lnTo>
                  <a:pt x="14097123" y="1236345"/>
                </a:lnTo>
                <a:lnTo>
                  <a:pt x="14118892" y="1216223"/>
                </a:lnTo>
                <a:lnTo>
                  <a:pt x="14149253" y="1177290"/>
                </a:lnTo>
                <a:lnTo>
                  <a:pt x="14173423" y="1134308"/>
                </a:lnTo>
                <a:lnTo>
                  <a:pt x="14190686" y="1089183"/>
                </a:lnTo>
                <a:lnTo>
                  <a:pt x="14201045" y="1041916"/>
                </a:lnTo>
                <a:lnTo>
                  <a:pt x="14204497" y="992505"/>
                </a:lnTo>
                <a:lnTo>
                  <a:pt x="14200568" y="934759"/>
                </a:lnTo>
                <a:lnTo>
                  <a:pt x="14188781" y="883443"/>
                </a:lnTo>
                <a:lnTo>
                  <a:pt x="14169136" y="838557"/>
                </a:lnTo>
                <a:lnTo>
                  <a:pt x="14141633" y="800100"/>
                </a:lnTo>
                <a:lnTo>
                  <a:pt x="14108415" y="766286"/>
                </a:lnTo>
                <a:lnTo>
                  <a:pt x="14071625" y="737235"/>
                </a:lnTo>
                <a:lnTo>
                  <a:pt x="14031262" y="712946"/>
                </a:lnTo>
                <a:lnTo>
                  <a:pt x="13987328" y="693420"/>
                </a:lnTo>
                <a:lnTo>
                  <a:pt x="13949228" y="678942"/>
                </a:lnTo>
                <a:lnTo>
                  <a:pt x="13906556" y="664464"/>
                </a:lnTo>
                <a:lnTo>
                  <a:pt x="13859313" y="649986"/>
                </a:lnTo>
                <a:lnTo>
                  <a:pt x="13807496" y="635508"/>
                </a:lnTo>
                <a:lnTo>
                  <a:pt x="13692291" y="606147"/>
                </a:lnTo>
                <a:lnTo>
                  <a:pt x="13639666" y="591978"/>
                </a:lnTo>
                <a:lnTo>
                  <a:pt x="13593232" y="578524"/>
                </a:lnTo>
                <a:lnTo>
                  <a:pt x="13552988" y="565785"/>
                </a:lnTo>
                <a:lnTo>
                  <a:pt x="13486313" y="533876"/>
                </a:lnTo>
                <a:lnTo>
                  <a:pt x="13431069" y="491490"/>
                </a:lnTo>
                <a:lnTo>
                  <a:pt x="13395350" y="434340"/>
                </a:lnTo>
                <a:lnTo>
                  <a:pt x="13383444" y="361950"/>
                </a:lnTo>
                <a:lnTo>
                  <a:pt x="13388920" y="311110"/>
                </a:lnTo>
                <a:lnTo>
                  <a:pt x="13405351" y="265271"/>
                </a:lnTo>
                <a:lnTo>
                  <a:pt x="13432735" y="224432"/>
                </a:lnTo>
                <a:lnTo>
                  <a:pt x="13471072" y="188595"/>
                </a:lnTo>
                <a:lnTo>
                  <a:pt x="13503299" y="167640"/>
                </a:lnTo>
                <a:lnTo>
                  <a:pt x="13540288" y="150495"/>
                </a:lnTo>
                <a:lnTo>
                  <a:pt x="13582039" y="137160"/>
                </a:lnTo>
                <a:lnTo>
                  <a:pt x="13628553" y="127635"/>
                </a:lnTo>
                <a:lnTo>
                  <a:pt x="13679830" y="121920"/>
                </a:lnTo>
                <a:lnTo>
                  <a:pt x="13735869" y="120015"/>
                </a:lnTo>
                <a:lnTo>
                  <a:pt x="14148446" y="120015"/>
                </a:lnTo>
                <a:lnTo>
                  <a:pt x="14149253" y="118110"/>
                </a:lnTo>
                <a:lnTo>
                  <a:pt x="14107343" y="92035"/>
                </a:lnTo>
                <a:lnTo>
                  <a:pt x="14061623" y="69056"/>
                </a:lnTo>
                <a:lnTo>
                  <a:pt x="14012093" y="49172"/>
                </a:lnTo>
                <a:lnTo>
                  <a:pt x="13958753" y="32385"/>
                </a:lnTo>
                <a:lnTo>
                  <a:pt x="13904103" y="18216"/>
                </a:lnTo>
                <a:lnTo>
                  <a:pt x="13848740" y="8096"/>
                </a:lnTo>
                <a:lnTo>
                  <a:pt x="13792661" y="2024"/>
                </a:lnTo>
                <a:lnTo>
                  <a:pt x="13735869" y="0"/>
                </a:lnTo>
                <a:close/>
              </a:path>
              <a:path w="15593694" h="1356360">
                <a:moveTo>
                  <a:pt x="14148446" y="120015"/>
                </a:moveTo>
                <a:lnTo>
                  <a:pt x="13735869" y="120015"/>
                </a:lnTo>
                <a:lnTo>
                  <a:pt x="13784890" y="121920"/>
                </a:lnTo>
                <a:lnTo>
                  <a:pt x="13782858" y="121920"/>
                </a:lnTo>
                <a:lnTo>
                  <a:pt x="13828261" y="127158"/>
                </a:lnTo>
                <a:lnTo>
                  <a:pt x="13875171" y="136088"/>
                </a:lnTo>
                <a:lnTo>
                  <a:pt x="13922558" y="148590"/>
                </a:lnTo>
                <a:lnTo>
                  <a:pt x="13969469" y="163711"/>
                </a:lnTo>
                <a:lnTo>
                  <a:pt x="14014950" y="182403"/>
                </a:lnTo>
                <a:lnTo>
                  <a:pt x="14059003" y="204668"/>
                </a:lnTo>
                <a:lnTo>
                  <a:pt x="14101628" y="230505"/>
                </a:lnTo>
                <a:lnTo>
                  <a:pt x="14148446" y="120015"/>
                </a:lnTo>
                <a:close/>
              </a:path>
              <a:path w="15593694" h="1356360">
                <a:moveTo>
                  <a:pt x="15574640" y="11430"/>
                </a:moveTo>
                <a:lnTo>
                  <a:pt x="15414619" y="11430"/>
                </a:lnTo>
                <a:lnTo>
                  <a:pt x="15441290" y="944880"/>
                </a:lnTo>
                <a:lnTo>
                  <a:pt x="15546065" y="944880"/>
                </a:lnTo>
                <a:lnTo>
                  <a:pt x="15574640" y="11430"/>
                </a:lnTo>
                <a:close/>
              </a:path>
              <a:path w="15593694" h="1356360">
                <a:moveTo>
                  <a:pt x="15494630" y="1158240"/>
                </a:moveTo>
                <a:lnTo>
                  <a:pt x="15454625" y="1165383"/>
                </a:lnTo>
                <a:lnTo>
                  <a:pt x="15422240" y="1186815"/>
                </a:lnTo>
                <a:lnTo>
                  <a:pt x="15395451" y="1235392"/>
                </a:lnTo>
                <a:lnTo>
                  <a:pt x="15393665" y="1255395"/>
                </a:lnTo>
                <a:lnTo>
                  <a:pt x="15395451" y="1274802"/>
                </a:lnTo>
                <a:lnTo>
                  <a:pt x="15422240" y="1325880"/>
                </a:lnTo>
                <a:lnTo>
                  <a:pt x="15455577" y="1347311"/>
                </a:lnTo>
                <a:lnTo>
                  <a:pt x="15494630" y="1354455"/>
                </a:lnTo>
                <a:lnTo>
                  <a:pt x="15514752" y="1352669"/>
                </a:lnTo>
                <a:lnTo>
                  <a:pt x="15565115" y="1325880"/>
                </a:lnTo>
                <a:lnTo>
                  <a:pt x="15586546" y="1293018"/>
                </a:lnTo>
                <a:lnTo>
                  <a:pt x="15593690" y="1255395"/>
                </a:lnTo>
                <a:lnTo>
                  <a:pt x="15591904" y="1235392"/>
                </a:lnTo>
                <a:lnTo>
                  <a:pt x="15565115" y="1186815"/>
                </a:lnTo>
                <a:lnTo>
                  <a:pt x="15533206" y="1165383"/>
                </a:lnTo>
                <a:lnTo>
                  <a:pt x="15494630" y="1158240"/>
                </a:lnTo>
                <a:close/>
              </a:path>
            </a:pathLst>
          </a:custGeom>
          <a:solidFill>
            <a:srgbClr val="F2F3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0" y="4597400"/>
            <a:ext cx="79375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95500" y="254000"/>
            <a:ext cx="14046200" cy="12750800"/>
            <a:chOff x="2095500" y="254000"/>
            <a:chExt cx="14046200" cy="12750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500" y="254000"/>
              <a:ext cx="14046200" cy="12750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8350" y="4210050"/>
              <a:ext cx="6248400" cy="6248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4900" y="3987800"/>
              <a:ext cx="5930900" cy="5930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5622" y="1392936"/>
              <a:ext cx="11121539" cy="595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80400" y="3924300"/>
            <a:ext cx="10007600" cy="9080500"/>
            <a:chOff x="8280400" y="3924300"/>
            <a:chExt cx="10007600" cy="9080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0400" y="3924300"/>
              <a:ext cx="10007600" cy="9080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4900" y="8839200"/>
              <a:ext cx="4914900" cy="32003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7374" y="3343147"/>
            <a:ext cx="2644101" cy="4612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3191" y="4470146"/>
            <a:ext cx="14061993" cy="8923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4077" y="6108446"/>
            <a:ext cx="9698701" cy="47981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48243" y="1452879"/>
            <a:ext cx="5809142" cy="6888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246600" cy="10960735"/>
            <a:chOff x="0" y="0"/>
            <a:chExt cx="17246600" cy="10960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547600" cy="7810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3423" y="1408175"/>
              <a:ext cx="7216140" cy="650875"/>
            </a:xfrm>
            <a:custGeom>
              <a:avLst/>
              <a:gdLst/>
              <a:ahLst/>
              <a:cxnLst/>
              <a:rect l="l" t="t" r="r" b="b"/>
              <a:pathLst>
                <a:path w="7216140" h="650875">
                  <a:moveTo>
                    <a:pt x="478282" y="14223"/>
                  </a:moveTo>
                  <a:lnTo>
                    <a:pt x="272034" y="14223"/>
                  </a:lnTo>
                  <a:lnTo>
                    <a:pt x="0" y="636524"/>
                  </a:lnTo>
                  <a:lnTo>
                    <a:pt x="213360" y="636524"/>
                  </a:lnTo>
                  <a:lnTo>
                    <a:pt x="255143" y="528066"/>
                  </a:lnTo>
                  <a:lnTo>
                    <a:pt x="702904" y="528066"/>
                  </a:lnTo>
                  <a:lnTo>
                    <a:pt x="636838" y="376935"/>
                  </a:lnTo>
                  <a:lnTo>
                    <a:pt x="312927" y="376935"/>
                  </a:lnTo>
                  <a:lnTo>
                    <a:pt x="373380" y="220471"/>
                  </a:lnTo>
                  <a:lnTo>
                    <a:pt x="568441" y="220471"/>
                  </a:lnTo>
                  <a:lnTo>
                    <a:pt x="478282" y="14223"/>
                  </a:lnTo>
                  <a:close/>
                </a:path>
                <a:path w="7216140" h="650875">
                  <a:moveTo>
                    <a:pt x="702904" y="528066"/>
                  </a:moveTo>
                  <a:lnTo>
                    <a:pt x="491617" y="528066"/>
                  </a:lnTo>
                  <a:lnTo>
                    <a:pt x="533400" y="636524"/>
                  </a:lnTo>
                  <a:lnTo>
                    <a:pt x="750316" y="636524"/>
                  </a:lnTo>
                  <a:lnTo>
                    <a:pt x="702904" y="528066"/>
                  </a:lnTo>
                  <a:close/>
                </a:path>
                <a:path w="7216140" h="650875">
                  <a:moveTo>
                    <a:pt x="568441" y="220471"/>
                  </a:moveTo>
                  <a:lnTo>
                    <a:pt x="373380" y="220471"/>
                  </a:lnTo>
                  <a:lnTo>
                    <a:pt x="433832" y="376935"/>
                  </a:lnTo>
                  <a:lnTo>
                    <a:pt x="636838" y="376935"/>
                  </a:lnTo>
                  <a:lnTo>
                    <a:pt x="568441" y="220471"/>
                  </a:lnTo>
                  <a:close/>
                </a:path>
                <a:path w="7216140" h="650875">
                  <a:moveTo>
                    <a:pt x="1083392" y="14223"/>
                  </a:moveTo>
                  <a:lnTo>
                    <a:pt x="783799" y="14223"/>
                  </a:lnTo>
                  <a:lnTo>
                    <a:pt x="783799" y="636524"/>
                  </a:lnTo>
                  <a:lnTo>
                    <a:pt x="993603" y="636524"/>
                  </a:lnTo>
                  <a:lnTo>
                    <a:pt x="993603" y="483616"/>
                  </a:lnTo>
                  <a:lnTo>
                    <a:pt x="1083392" y="483616"/>
                  </a:lnTo>
                  <a:lnTo>
                    <a:pt x="1125119" y="481838"/>
                  </a:lnTo>
                  <a:lnTo>
                    <a:pt x="1164069" y="476504"/>
                  </a:lnTo>
                  <a:lnTo>
                    <a:pt x="1233633" y="455167"/>
                  </a:lnTo>
                  <a:lnTo>
                    <a:pt x="1290307" y="420497"/>
                  </a:lnTo>
                  <a:lnTo>
                    <a:pt x="1332312" y="373380"/>
                  </a:lnTo>
                  <a:lnTo>
                    <a:pt x="1356068" y="321818"/>
                  </a:lnTo>
                  <a:lnTo>
                    <a:pt x="993603" y="321818"/>
                  </a:lnTo>
                  <a:lnTo>
                    <a:pt x="993603" y="176022"/>
                  </a:lnTo>
                  <a:lnTo>
                    <a:pt x="1356068" y="176022"/>
                  </a:lnTo>
                  <a:lnTo>
                    <a:pt x="1347480" y="152241"/>
                  </a:lnTo>
                  <a:lnTo>
                    <a:pt x="1313143" y="99345"/>
                  </a:lnTo>
                  <a:lnTo>
                    <a:pt x="1263803" y="58451"/>
                  </a:lnTo>
                  <a:lnTo>
                    <a:pt x="1200240" y="30225"/>
                  </a:lnTo>
                  <a:lnTo>
                    <a:pt x="1125119" y="16001"/>
                  </a:lnTo>
                  <a:lnTo>
                    <a:pt x="1083392" y="14223"/>
                  </a:lnTo>
                  <a:close/>
                </a:path>
                <a:path w="7216140" h="650875">
                  <a:moveTo>
                    <a:pt x="1356068" y="176022"/>
                  </a:moveTo>
                  <a:lnTo>
                    <a:pt x="1070057" y="176022"/>
                  </a:lnTo>
                  <a:lnTo>
                    <a:pt x="1090059" y="177244"/>
                  </a:lnTo>
                  <a:lnTo>
                    <a:pt x="1107395" y="180911"/>
                  </a:lnTo>
                  <a:lnTo>
                    <a:pt x="1143399" y="205914"/>
                  </a:lnTo>
                  <a:lnTo>
                    <a:pt x="1155401" y="248920"/>
                  </a:lnTo>
                  <a:lnTo>
                    <a:pt x="1154067" y="265310"/>
                  </a:lnTo>
                  <a:lnTo>
                    <a:pt x="1134065" y="303148"/>
                  </a:lnTo>
                  <a:lnTo>
                    <a:pt x="1090059" y="320651"/>
                  </a:lnTo>
                  <a:lnTo>
                    <a:pt x="1070057" y="321818"/>
                  </a:lnTo>
                  <a:lnTo>
                    <a:pt x="1356068" y="321818"/>
                  </a:lnTo>
                  <a:lnTo>
                    <a:pt x="1358315" y="315595"/>
                  </a:lnTo>
                  <a:lnTo>
                    <a:pt x="1364816" y="283368"/>
                  </a:lnTo>
                  <a:lnTo>
                    <a:pt x="1366983" y="248920"/>
                  </a:lnTo>
                  <a:lnTo>
                    <a:pt x="1364816" y="214471"/>
                  </a:lnTo>
                  <a:lnTo>
                    <a:pt x="1358315" y="182245"/>
                  </a:lnTo>
                  <a:lnTo>
                    <a:pt x="1356068" y="176022"/>
                  </a:lnTo>
                  <a:close/>
                </a:path>
                <a:path w="7216140" h="650875">
                  <a:moveTo>
                    <a:pt x="1645594" y="14223"/>
                  </a:moveTo>
                  <a:lnTo>
                    <a:pt x="1435790" y="14223"/>
                  </a:lnTo>
                  <a:lnTo>
                    <a:pt x="1435790" y="636524"/>
                  </a:lnTo>
                  <a:lnTo>
                    <a:pt x="1926518" y="636524"/>
                  </a:lnTo>
                  <a:lnTo>
                    <a:pt x="1926518" y="473837"/>
                  </a:lnTo>
                  <a:lnTo>
                    <a:pt x="1645594" y="473837"/>
                  </a:lnTo>
                  <a:lnTo>
                    <a:pt x="1645594" y="14223"/>
                  </a:lnTo>
                  <a:close/>
                </a:path>
                <a:path w="7216140" h="650875">
                  <a:moveTo>
                    <a:pt x="2194274" y="14223"/>
                  </a:moveTo>
                  <a:lnTo>
                    <a:pt x="1984470" y="14223"/>
                  </a:lnTo>
                  <a:lnTo>
                    <a:pt x="1984470" y="636524"/>
                  </a:lnTo>
                  <a:lnTo>
                    <a:pt x="2194274" y="636524"/>
                  </a:lnTo>
                  <a:lnTo>
                    <a:pt x="2194274" y="14223"/>
                  </a:lnTo>
                  <a:close/>
                </a:path>
                <a:path w="7216140" h="650875">
                  <a:moveTo>
                    <a:pt x="2617091" y="0"/>
                  </a:moveTo>
                  <a:lnTo>
                    <a:pt x="2568973" y="2611"/>
                  </a:lnTo>
                  <a:lnTo>
                    <a:pt x="2523301" y="10445"/>
                  </a:lnTo>
                  <a:lnTo>
                    <a:pt x="2480073" y="23502"/>
                  </a:lnTo>
                  <a:lnTo>
                    <a:pt x="2439291" y="41783"/>
                  </a:lnTo>
                  <a:lnTo>
                    <a:pt x="2401841" y="64341"/>
                  </a:lnTo>
                  <a:lnTo>
                    <a:pt x="2368615" y="91122"/>
                  </a:lnTo>
                  <a:lnTo>
                    <a:pt x="2339611" y="122126"/>
                  </a:lnTo>
                  <a:lnTo>
                    <a:pt x="2314830" y="157352"/>
                  </a:lnTo>
                  <a:lnTo>
                    <a:pt x="2295384" y="195524"/>
                  </a:lnTo>
                  <a:lnTo>
                    <a:pt x="2281493" y="236251"/>
                  </a:lnTo>
                  <a:lnTo>
                    <a:pt x="2273159" y="279534"/>
                  </a:lnTo>
                  <a:lnTo>
                    <a:pt x="2270380" y="325374"/>
                  </a:lnTo>
                  <a:lnTo>
                    <a:pt x="2273159" y="371268"/>
                  </a:lnTo>
                  <a:lnTo>
                    <a:pt x="2281493" y="414718"/>
                  </a:lnTo>
                  <a:lnTo>
                    <a:pt x="2295384" y="455723"/>
                  </a:lnTo>
                  <a:lnTo>
                    <a:pt x="2314830" y="494284"/>
                  </a:lnTo>
                  <a:lnTo>
                    <a:pt x="2339611" y="529177"/>
                  </a:lnTo>
                  <a:lnTo>
                    <a:pt x="2368615" y="560070"/>
                  </a:lnTo>
                  <a:lnTo>
                    <a:pt x="2401841" y="586962"/>
                  </a:lnTo>
                  <a:lnTo>
                    <a:pt x="2439291" y="609854"/>
                  </a:lnTo>
                  <a:lnTo>
                    <a:pt x="2480073" y="627745"/>
                  </a:lnTo>
                  <a:lnTo>
                    <a:pt x="2523301" y="640524"/>
                  </a:lnTo>
                  <a:lnTo>
                    <a:pt x="2568973" y="648192"/>
                  </a:lnTo>
                  <a:lnTo>
                    <a:pt x="2617091" y="650748"/>
                  </a:lnTo>
                  <a:lnTo>
                    <a:pt x="2661207" y="648747"/>
                  </a:lnTo>
                  <a:lnTo>
                    <a:pt x="2702879" y="642747"/>
                  </a:lnTo>
                  <a:lnTo>
                    <a:pt x="2742106" y="632745"/>
                  </a:lnTo>
                  <a:lnTo>
                    <a:pt x="2778889" y="618744"/>
                  </a:lnTo>
                  <a:lnTo>
                    <a:pt x="2812893" y="600964"/>
                  </a:lnTo>
                  <a:lnTo>
                    <a:pt x="2871567" y="554736"/>
                  </a:lnTo>
                  <a:lnTo>
                    <a:pt x="2896236" y="526288"/>
                  </a:lnTo>
                  <a:lnTo>
                    <a:pt x="2845443" y="480949"/>
                  </a:lnTo>
                  <a:lnTo>
                    <a:pt x="2627758" y="480949"/>
                  </a:lnTo>
                  <a:lnTo>
                    <a:pt x="2596477" y="478337"/>
                  </a:lnTo>
                  <a:lnTo>
                    <a:pt x="2543581" y="457446"/>
                  </a:lnTo>
                  <a:lnTo>
                    <a:pt x="2504465" y="416052"/>
                  </a:lnTo>
                  <a:lnTo>
                    <a:pt x="2484463" y="359156"/>
                  </a:lnTo>
                  <a:lnTo>
                    <a:pt x="2481963" y="325374"/>
                  </a:lnTo>
                  <a:lnTo>
                    <a:pt x="2484463" y="291647"/>
                  </a:lnTo>
                  <a:lnTo>
                    <a:pt x="2504465" y="235196"/>
                  </a:lnTo>
                  <a:lnTo>
                    <a:pt x="2543581" y="193802"/>
                  </a:lnTo>
                  <a:lnTo>
                    <a:pt x="2596477" y="172466"/>
                  </a:lnTo>
                  <a:lnTo>
                    <a:pt x="2627758" y="169799"/>
                  </a:lnTo>
                  <a:lnTo>
                    <a:pt x="2845443" y="169799"/>
                  </a:lnTo>
                  <a:lnTo>
                    <a:pt x="2896236" y="124460"/>
                  </a:lnTo>
                  <a:lnTo>
                    <a:pt x="2843785" y="71120"/>
                  </a:lnTo>
                  <a:lnTo>
                    <a:pt x="2778889" y="32004"/>
                  </a:lnTo>
                  <a:lnTo>
                    <a:pt x="2742106" y="18002"/>
                  </a:lnTo>
                  <a:lnTo>
                    <a:pt x="2702879" y="8001"/>
                  </a:lnTo>
                  <a:lnTo>
                    <a:pt x="2661207" y="2000"/>
                  </a:lnTo>
                  <a:lnTo>
                    <a:pt x="2617091" y="0"/>
                  </a:lnTo>
                  <a:close/>
                </a:path>
                <a:path w="7216140" h="650875">
                  <a:moveTo>
                    <a:pt x="3977504" y="0"/>
                  </a:moveTo>
                  <a:lnTo>
                    <a:pt x="3929387" y="2611"/>
                  </a:lnTo>
                  <a:lnTo>
                    <a:pt x="3883714" y="10445"/>
                  </a:lnTo>
                  <a:lnTo>
                    <a:pt x="3840486" y="23502"/>
                  </a:lnTo>
                  <a:lnTo>
                    <a:pt x="3799703" y="41783"/>
                  </a:lnTo>
                  <a:lnTo>
                    <a:pt x="3762254" y="64341"/>
                  </a:lnTo>
                  <a:lnTo>
                    <a:pt x="3729028" y="91122"/>
                  </a:lnTo>
                  <a:lnTo>
                    <a:pt x="3700024" y="122126"/>
                  </a:lnTo>
                  <a:lnTo>
                    <a:pt x="3675244" y="157352"/>
                  </a:lnTo>
                  <a:lnTo>
                    <a:pt x="3655797" y="195524"/>
                  </a:lnTo>
                  <a:lnTo>
                    <a:pt x="3641906" y="236251"/>
                  </a:lnTo>
                  <a:lnTo>
                    <a:pt x="3633572" y="279534"/>
                  </a:lnTo>
                  <a:lnTo>
                    <a:pt x="3630794" y="325374"/>
                  </a:lnTo>
                  <a:lnTo>
                    <a:pt x="3633572" y="371268"/>
                  </a:lnTo>
                  <a:lnTo>
                    <a:pt x="3641906" y="414718"/>
                  </a:lnTo>
                  <a:lnTo>
                    <a:pt x="3655797" y="455723"/>
                  </a:lnTo>
                  <a:lnTo>
                    <a:pt x="3675244" y="494284"/>
                  </a:lnTo>
                  <a:lnTo>
                    <a:pt x="3700024" y="529177"/>
                  </a:lnTo>
                  <a:lnTo>
                    <a:pt x="3729028" y="560070"/>
                  </a:lnTo>
                  <a:lnTo>
                    <a:pt x="3762254" y="586962"/>
                  </a:lnTo>
                  <a:lnTo>
                    <a:pt x="3799703" y="609854"/>
                  </a:lnTo>
                  <a:lnTo>
                    <a:pt x="3840486" y="627745"/>
                  </a:lnTo>
                  <a:lnTo>
                    <a:pt x="3883714" y="640524"/>
                  </a:lnTo>
                  <a:lnTo>
                    <a:pt x="3929387" y="648192"/>
                  </a:lnTo>
                  <a:lnTo>
                    <a:pt x="3977504" y="650748"/>
                  </a:lnTo>
                  <a:lnTo>
                    <a:pt x="4021620" y="648747"/>
                  </a:lnTo>
                  <a:lnTo>
                    <a:pt x="4063292" y="642747"/>
                  </a:lnTo>
                  <a:lnTo>
                    <a:pt x="4102519" y="632745"/>
                  </a:lnTo>
                  <a:lnTo>
                    <a:pt x="4139302" y="618744"/>
                  </a:lnTo>
                  <a:lnTo>
                    <a:pt x="4173306" y="600964"/>
                  </a:lnTo>
                  <a:lnTo>
                    <a:pt x="4231980" y="554736"/>
                  </a:lnTo>
                  <a:lnTo>
                    <a:pt x="4256650" y="526288"/>
                  </a:lnTo>
                  <a:lnTo>
                    <a:pt x="4205856" y="480949"/>
                  </a:lnTo>
                  <a:lnTo>
                    <a:pt x="3988172" y="480949"/>
                  </a:lnTo>
                  <a:lnTo>
                    <a:pt x="3956890" y="478337"/>
                  </a:lnTo>
                  <a:lnTo>
                    <a:pt x="3903994" y="457446"/>
                  </a:lnTo>
                  <a:lnTo>
                    <a:pt x="3864878" y="416052"/>
                  </a:lnTo>
                  <a:lnTo>
                    <a:pt x="3844876" y="359156"/>
                  </a:lnTo>
                  <a:lnTo>
                    <a:pt x="3842376" y="325374"/>
                  </a:lnTo>
                  <a:lnTo>
                    <a:pt x="3844876" y="291647"/>
                  </a:lnTo>
                  <a:lnTo>
                    <a:pt x="3864878" y="235196"/>
                  </a:lnTo>
                  <a:lnTo>
                    <a:pt x="3903994" y="193802"/>
                  </a:lnTo>
                  <a:lnTo>
                    <a:pt x="3956890" y="172466"/>
                  </a:lnTo>
                  <a:lnTo>
                    <a:pt x="3988172" y="169799"/>
                  </a:lnTo>
                  <a:lnTo>
                    <a:pt x="4205856" y="169799"/>
                  </a:lnTo>
                  <a:lnTo>
                    <a:pt x="4256650" y="124460"/>
                  </a:lnTo>
                  <a:lnTo>
                    <a:pt x="4204199" y="71120"/>
                  </a:lnTo>
                  <a:lnTo>
                    <a:pt x="4139302" y="32004"/>
                  </a:lnTo>
                  <a:lnTo>
                    <a:pt x="4102519" y="18002"/>
                  </a:lnTo>
                  <a:lnTo>
                    <a:pt x="4063292" y="8001"/>
                  </a:lnTo>
                  <a:lnTo>
                    <a:pt x="4021620" y="2000"/>
                  </a:lnTo>
                  <a:lnTo>
                    <a:pt x="3977504" y="0"/>
                  </a:lnTo>
                  <a:close/>
                </a:path>
                <a:path w="7216140" h="650875">
                  <a:moveTo>
                    <a:pt x="3358850" y="14223"/>
                  </a:moveTo>
                  <a:lnTo>
                    <a:pt x="3152602" y="14223"/>
                  </a:lnTo>
                  <a:lnTo>
                    <a:pt x="2880568" y="636524"/>
                  </a:lnTo>
                  <a:lnTo>
                    <a:pt x="3093928" y="636524"/>
                  </a:lnTo>
                  <a:lnTo>
                    <a:pt x="3135711" y="528066"/>
                  </a:lnTo>
                  <a:lnTo>
                    <a:pt x="3583472" y="528066"/>
                  </a:lnTo>
                  <a:lnTo>
                    <a:pt x="3517407" y="376935"/>
                  </a:lnTo>
                  <a:lnTo>
                    <a:pt x="3193496" y="376935"/>
                  </a:lnTo>
                  <a:lnTo>
                    <a:pt x="3253948" y="220471"/>
                  </a:lnTo>
                  <a:lnTo>
                    <a:pt x="3449010" y="220471"/>
                  </a:lnTo>
                  <a:lnTo>
                    <a:pt x="3358850" y="14223"/>
                  </a:lnTo>
                  <a:close/>
                </a:path>
                <a:path w="7216140" h="650875">
                  <a:moveTo>
                    <a:pt x="3583472" y="528066"/>
                  </a:moveTo>
                  <a:lnTo>
                    <a:pt x="3372185" y="528066"/>
                  </a:lnTo>
                  <a:lnTo>
                    <a:pt x="3413968" y="636524"/>
                  </a:lnTo>
                  <a:lnTo>
                    <a:pt x="3630884" y="636524"/>
                  </a:lnTo>
                  <a:lnTo>
                    <a:pt x="3583472" y="528066"/>
                  </a:lnTo>
                  <a:close/>
                </a:path>
                <a:path w="7216140" h="650875">
                  <a:moveTo>
                    <a:pt x="2763776" y="408051"/>
                  </a:moveTo>
                  <a:lnTo>
                    <a:pt x="2733605" y="439943"/>
                  </a:lnTo>
                  <a:lnTo>
                    <a:pt x="2700879" y="462724"/>
                  </a:lnTo>
                  <a:lnTo>
                    <a:pt x="2665597" y="476392"/>
                  </a:lnTo>
                  <a:lnTo>
                    <a:pt x="2627758" y="480949"/>
                  </a:lnTo>
                  <a:lnTo>
                    <a:pt x="2845443" y="480949"/>
                  </a:lnTo>
                  <a:lnTo>
                    <a:pt x="2763776" y="408051"/>
                  </a:lnTo>
                  <a:close/>
                </a:path>
                <a:path w="7216140" h="650875">
                  <a:moveTo>
                    <a:pt x="4124189" y="408051"/>
                  </a:moveTo>
                  <a:lnTo>
                    <a:pt x="4094018" y="439943"/>
                  </a:lnTo>
                  <a:lnTo>
                    <a:pt x="4061292" y="462724"/>
                  </a:lnTo>
                  <a:lnTo>
                    <a:pt x="4026010" y="476392"/>
                  </a:lnTo>
                  <a:lnTo>
                    <a:pt x="3988172" y="480949"/>
                  </a:lnTo>
                  <a:lnTo>
                    <a:pt x="4205856" y="480949"/>
                  </a:lnTo>
                  <a:lnTo>
                    <a:pt x="4124189" y="408051"/>
                  </a:lnTo>
                  <a:close/>
                </a:path>
                <a:path w="7216140" h="650875">
                  <a:moveTo>
                    <a:pt x="3449010" y="220471"/>
                  </a:moveTo>
                  <a:lnTo>
                    <a:pt x="3253948" y="220471"/>
                  </a:lnTo>
                  <a:lnTo>
                    <a:pt x="3314400" y="376935"/>
                  </a:lnTo>
                  <a:lnTo>
                    <a:pt x="3517407" y="376935"/>
                  </a:lnTo>
                  <a:lnTo>
                    <a:pt x="3449010" y="220471"/>
                  </a:lnTo>
                  <a:close/>
                </a:path>
                <a:path w="7216140" h="650875">
                  <a:moveTo>
                    <a:pt x="2845443" y="169799"/>
                  </a:moveTo>
                  <a:lnTo>
                    <a:pt x="2627758" y="169799"/>
                  </a:lnTo>
                  <a:lnTo>
                    <a:pt x="2665597" y="174355"/>
                  </a:lnTo>
                  <a:lnTo>
                    <a:pt x="2700879" y="188023"/>
                  </a:lnTo>
                  <a:lnTo>
                    <a:pt x="2733605" y="210804"/>
                  </a:lnTo>
                  <a:lnTo>
                    <a:pt x="2763776" y="242696"/>
                  </a:lnTo>
                  <a:lnTo>
                    <a:pt x="2845443" y="169799"/>
                  </a:lnTo>
                  <a:close/>
                </a:path>
                <a:path w="7216140" h="650875">
                  <a:moveTo>
                    <a:pt x="4205856" y="169799"/>
                  </a:moveTo>
                  <a:lnTo>
                    <a:pt x="3988172" y="169799"/>
                  </a:lnTo>
                  <a:lnTo>
                    <a:pt x="4026010" y="174355"/>
                  </a:lnTo>
                  <a:lnTo>
                    <a:pt x="4061292" y="188023"/>
                  </a:lnTo>
                  <a:lnTo>
                    <a:pt x="4094018" y="210804"/>
                  </a:lnTo>
                  <a:lnTo>
                    <a:pt x="4124189" y="242696"/>
                  </a:lnTo>
                  <a:lnTo>
                    <a:pt x="4205856" y="169799"/>
                  </a:lnTo>
                  <a:close/>
                </a:path>
                <a:path w="7216140" h="650875">
                  <a:moveTo>
                    <a:pt x="4527031" y="14223"/>
                  </a:moveTo>
                  <a:lnTo>
                    <a:pt x="4317226" y="14223"/>
                  </a:lnTo>
                  <a:lnTo>
                    <a:pt x="4317226" y="636524"/>
                  </a:lnTo>
                  <a:lnTo>
                    <a:pt x="4527031" y="636524"/>
                  </a:lnTo>
                  <a:lnTo>
                    <a:pt x="4527031" y="14223"/>
                  </a:lnTo>
                  <a:close/>
                </a:path>
                <a:path w="7216140" h="650875">
                  <a:moveTo>
                    <a:pt x="4954292" y="0"/>
                  </a:moveTo>
                  <a:lnTo>
                    <a:pt x="4905342" y="2611"/>
                  </a:lnTo>
                  <a:lnTo>
                    <a:pt x="4858947" y="10445"/>
                  </a:lnTo>
                  <a:lnTo>
                    <a:pt x="4815108" y="23502"/>
                  </a:lnTo>
                  <a:lnTo>
                    <a:pt x="4773825" y="41783"/>
                  </a:lnTo>
                  <a:lnTo>
                    <a:pt x="4735987" y="64730"/>
                  </a:lnTo>
                  <a:lnTo>
                    <a:pt x="4702483" y="91789"/>
                  </a:lnTo>
                  <a:lnTo>
                    <a:pt x="4673313" y="122959"/>
                  </a:lnTo>
                  <a:lnTo>
                    <a:pt x="4648476" y="158241"/>
                  </a:lnTo>
                  <a:lnTo>
                    <a:pt x="4628641" y="196357"/>
                  </a:lnTo>
                  <a:lnTo>
                    <a:pt x="4614472" y="236918"/>
                  </a:lnTo>
                  <a:lnTo>
                    <a:pt x="4605971" y="279923"/>
                  </a:lnTo>
                  <a:lnTo>
                    <a:pt x="4603137" y="325374"/>
                  </a:lnTo>
                  <a:lnTo>
                    <a:pt x="4605891" y="369601"/>
                  </a:lnTo>
                  <a:lnTo>
                    <a:pt x="4605971" y="370879"/>
                  </a:lnTo>
                  <a:lnTo>
                    <a:pt x="4614472" y="414051"/>
                  </a:lnTo>
                  <a:lnTo>
                    <a:pt x="4628641" y="454890"/>
                  </a:lnTo>
                  <a:lnTo>
                    <a:pt x="4648476" y="493395"/>
                  </a:lnTo>
                  <a:lnTo>
                    <a:pt x="4673313" y="528288"/>
                  </a:lnTo>
                  <a:lnTo>
                    <a:pt x="4702483" y="559181"/>
                  </a:lnTo>
                  <a:lnTo>
                    <a:pt x="4735987" y="586073"/>
                  </a:lnTo>
                  <a:lnTo>
                    <a:pt x="4773825" y="608965"/>
                  </a:lnTo>
                  <a:lnTo>
                    <a:pt x="4815108" y="627245"/>
                  </a:lnTo>
                  <a:lnTo>
                    <a:pt x="4858947" y="640302"/>
                  </a:lnTo>
                  <a:lnTo>
                    <a:pt x="4905342" y="648136"/>
                  </a:lnTo>
                  <a:lnTo>
                    <a:pt x="4954292" y="650748"/>
                  </a:lnTo>
                  <a:lnTo>
                    <a:pt x="5003243" y="648136"/>
                  </a:lnTo>
                  <a:lnTo>
                    <a:pt x="5049638" y="640302"/>
                  </a:lnTo>
                  <a:lnTo>
                    <a:pt x="5093476" y="627245"/>
                  </a:lnTo>
                  <a:lnTo>
                    <a:pt x="5134759" y="608965"/>
                  </a:lnTo>
                  <a:lnTo>
                    <a:pt x="5172597" y="586073"/>
                  </a:lnTo>
                  <a:lnTo>
                    <a:pt x="5206102" y="559181"/>
                  </a:lnTo>
                  <a:lnTo>
                    <a:pt x="5235272" y="528288"/>
                  </a:lnTo>
                  <a:lnTo>
                    <a:pt x="5260108" y="493395"/>
                  </a:lnTo>
                  <a:lnTo>
                    <a:pt x="5266520" y="480949"/>
                  </a:lnTo>
                  <a:lnTo>
                    <a:pt x="4954292" y="480949"/>
                  </a:lnTo>
                  <a:lnTo>
                    <a:pt x="4935179" y="479782"/>
                  </a:lnTo>
                  <a:lnTo>
                    <a:pt x="4883172" y="462280"/>
                  </a:lnTo>
                  <a:lnTo>
                    <a:pt x="4843501" y="424441"/>
                  </a:lnTo>
                  <a:lnTo>
                    <a:pt x="4825221" y="389548"/>
                  </a:lnTo>
                  <a:lnTo>
                    <a:pt x="4815886" y="348210"/>
                  </a:lnTo>
                  <a:lnTo>
                    <a:pt x="4814719" y="325374"/>
                  </a:lnTo>
                  <a:lnTo>
                    <a:pt x="4815886" y="302593"/>
                  </a:lnTo>
                  <a:lnTo>
                    <a:pt x="4825221" y="261699"/>
                  </a:lnTo>
                  <a:lnTo>
                    <a:pt x="4843501" y="226861"/>
                  </a:lnTo>
                  <a:lnTo>
                    <a:pt x="4883172" y="189356"/>
                  </a:lnTo>
                  <a:lnTo>
                    <a:pt x="4935179" y="171021"/>
                  </a:lnTo>
                  <a:lnTo>
                    <a:pt x="4954292" y="169799"/>
                  </a:lnTo>
                  <a:lnTo>
                    <a:pt x="5266123" y="169799"/>
                  </a:lnTo>
                  <a:lnTo>
                    <a:pt x="5260108" y="158241"/>
                  </a:lnTo>
                  <a:lnTo>
                    <a:pt x="5235272" y="122959"/>
                  </a:lnTo>
                  <a:lnTo>
                    <a:pt x="5206102" y="91789"/>
                  </a:lnTo>
                  <a:lnTo>
                    <a:pt x="5172597" y="64730"/>
                  </a:lnTo>
                  <a:lnTo>
                    <a:pt x="5134759" y="41783"/>
                  </a:lnTo>
                  <a:lnTo>
                    <a:pt x="5093476" y="23502"/>
                  </a:lnTo>
                  <a:lnTo>
                    <a:pt x="5049638" y="10445"/>
                  </a:lnTo>
                  <a:lnTo>
                    <a:pt x="5003243" y="2611"/>
                  </a:lnTo>
                  <a:lnTo>
                    <a:pt x="4954292" y="0"/>
                  </a:lnTo>
                  <a:close/>
                </a:path>
                <a:path w="7216140" h="650875">
                  <a:moveTo>
                    <a:pt x="5266123" y="169799"/>
                  </a:moveTo>
                  <a:lnTo>
                    <a:pt x="4954292" y="169799"/>
                  </a:lnTo>
                  <a:lnTo>
                    <a:pt x="4973350" y="171021"/>
                  </a:lnTo>
                  <a:lnTo>
                    <a:pt x="4991408" y="174688"/>
                  </a:lnTo>
                  <a:lnTo>
                    <a:pt x="5039692" y="199747"/>
                  </a:lnTo>
                  <a:lnTo>
                    <a:pt x="5075196" y="243585"/>
                  </a:lnTo>
                  <a:lnTo>
                    <a:pt x="5089198" y="281368"/>
                  </a:lnTo>
                  <a:lnTo>
                    <a:pt x="5093865" y="325374"/>
                  </a:lnTo>
                  <a:lnTo>
                    <a:pt x="5092699" y="348210"/>
                  </a:lnTo>
                  <a:lnTo>
                    <a:pt x="5083364" y="389548"/>
                  </a:lnTo>
                  <a:lnTo>
                    <a:pt x="5065028" y="424441"/>
                  </a:lnTo>
                  <a:lnTo>
                    <a:pt x="5024523" y="462280"/>
                  </a:lnTo>
                  <a:lnTo>
                    <a:pt x="4973350" y="479782"/>
                  </a:lnTo>
                  <a:lnTo>
                    <a:pt x="4954292" y="480949"/>
                  </a:lnTo>
                  <a:lnTo>
                    <a:pt x="5266520" y="480949"/>
                  </a:lnTo>
                  <a:lnTo>
                    <a:pt x="5279944" y="454890"/>
                  </a:lnTo>
                  <a:lnTo>
                    <a:pt x="5294113" y="414051"/>
                  </a:lnTo>
                  <a:lnTo>
                    <a:pt x="5302614" y="370879"/>
                  </a:lnTo>
                  <a:lnTo>
                    <a:pt x="5305448" y="325374"/>
                  </a:lnTo>
                  <a:lnTo>
                    <a:pt x="5302704" y="281368"/>
                  </a:lnTo>
                  <a:lnTo>
                    <a:pt x="5302614" y="279923"/>
                  </a:lnTo>
                  <a:lnTo>
                    <a:pt x="5294113" y="236918"/>
                  </a:lnTo>
                  <a:lnTo>
                    <a:pt x="5279944" y="196357"/>
                  </a:lnTo>
                  <a:lnTo>
                    <a:pt x="5266123" y="169799"/>
                  </a:lnTo>
                  <a:close/>
                </a:path>
                <a:path w="7216140" h="650875">
                  <a:moveTo>
                    <a:pt x="5554062" y="14223"/>
                  </a:moveTo>
                  <a:lnTo>
                    <a:pt x="5381596" y="14223"/>
                  </a:lnTo>
                  <a:lnTo>
                    <a:pt x="5381596" y="636524"/>
                  </a:lnTo>
                  <a:lnTo>
                    <a:pt x="5586066" y="636524"/>
                  </a:lnTo>
                  <a:lnTo>
                    <a:pt x="5586066" y="353821"/>
                  </a:lnTo>
                  <a:lnTo>
                    <a:pt x="5995006" y="353821"/>
                  </a:lnTo>
                  <a:lnTo>
                    <a:pt x="5995006" y="296926"/>
                  </a:lnTo>
                  <a:lnTo>
                    <a:pt x="5790536" y="296926"/>
                  </a:lnTo>
                  <a:lnTo>
                    <a:pt x="5554062" y="14223"/>
                  </a:lnTo>
                  <a:close/>
                </a:path>
                <a:path w="7216140" h="650875">
                  <a:moveTo>
                    <a:pt x="5995006" y="353821"/>
                  </a:moveTo>
                  <a:lnTo>
                    <a:pt x="5586066" y="353821"/>
                  </a:lnTo>
                  <a:lnTo>
                    <a:pt x="5822540" y="636524"/>
                  </a:lnTo>
                  <a:lnTo>
                    <a:pt x="5995006" y="636524"/>
                  </a:lnTo>
                  <a:lnTo>
                    <a:pt x="5995006" y="353821"/>
                  </a:lnTo>
                  <a:close/>
                </a:path>
                <a:path w="7216140" h="650875">
                  <a:moveTo>
                    <a:pt x="5995006" y="14223"/>
                  </a:moveTo>
                  <a:lnTo>
                    <a:pt x="5790536" y="14223"/>
                  </a:lnTo>
                  <a:lnTo>
                    <a:pt x="5790536" y="296926"/>
                  </a:lnTo>
                  <a:lnTo>
                    <a:pt x="5995006" y="296926"/>
                  </a:lnTo>
                  <a:lnTo>
                    <a:pt x="5995006" y="14223"/>
                  </a:lnTo>
                  <a:close/>
                </a:path>
                <a:path w="7216140" h="650875">
                  <a:moveTo>
                    <a:pt x="6601936" y="14223"/>
                  </a:moveTo>
                  <a:lnTo>
                    <a:pt x="6096095" y="14223"/>
                  </a:lnTo>
                  <a:lnTo>
                    <a:pt x="6096095" y="636524"/>
                  </a:lnTo>
                  <a:lnTo>
                    <a:pt x="6613492" y="636524"/>
                  </a:lnTo>
                  <a:lnTo>
                    <a:pt x="6613492" y="478282"/>
                  </a:lnTo>
                  <a:lnTo>
                    <a:pt x="6302343" y="478282"/>
                  </a:lnTo>
                  <a:lnTo>
                    <a:pt x="6302343" y="396494"/>
                  </a:lnTo>
                  <a:lnTo>
                    <a:pt x="6565487" y="396494"/>
                  </a:lnTo>
                  <a:lnTo>
                    <a:pt x="6565487" y="245363"/>
                  </a:lnTo>
                  <a:lnTo>
                    <a:pt x="6302343" y="245363"/>
                  </a:lnTo>
                  <a:lnTo>
                    <a:pt x="6302343" y="172466"/>
                  </a:lnTo>
                  <a:lnTo>
                    <a:pt x="6601936" y="172466"/>
                  </a:lnTo>
                  <a:lnTo>
                    <a:pt x="6601936" y="14223"/>
                  </a:lnTo>
                  <a:close/>
                </a:path>
                <a:path w="7216140" h="650875">
                  <a:moveTo>
                    <a:pt x="6722708" y="433831"/>
                  </a:moveTo>
                  <a:lnTo>
                    <a:pt x="6655143" y="586740"/>
                  </a:lnTo>
                  <a:lnTo>
                    <a:pt x="6680313" y="600686"/>
                  </a:lnTo>
                  <a:lnTo>
                    <a:pt x="6708706" y="613187"/>
                  </a:lnTo>
                  <a:lnTo>
                    <a:pt x="6775159" y="633857"/>
                  </a:lnTo>
                  <a:lnTo>
                    <a:pt x="6849835" y="646525"/>
                  </a:lnTo>
                  <a:lnTo>
                    <a:pt x="6887840" y="649692"/>
                  </a:lnTo>
                  <a:lnTo>
                    <a:pt x="6926289" y="650748"/>
                  </a:lnTo>
                  <a:lnTo>
                    <a:pt x="6971183" y="649025"/>
                  </a:lnTo>
                  <a:lnTo>
                    <a:pt x="7012522" y="643858"/>
                  </a:lnTo>
                  <a:lnTo>
                    <a:pt x="7050305" y="635246"/>
                  </a:lnTo>
                  <a:lnTo>
                    <a:pt x="7115368" y="607798"/>
                  </a:lnTo>
                  <a:lnTo>
                    <a:pt x="7164708" y="570015"/>
                  </a:lnTo>
                  <a:lnTo>
                    <a:pt x="7197600" y="522954"/>
                  </a:lnTo>
                  <a:lnTo>
                    <a:pt x="7209284" y="490728"/>
                  </a:lnTo>
                  <a:lnTo>
                    <a:pt x="6928067" y="490728"/>
                  </a:lnTo>
                  <a:lnTo>
                    <a:pt x="6902453" y="489783"/>
                  </a:lnTo>
                  <a:lnTo>
                    <a:pt x="6849557" y="482226"/>
                  </a:lnTo>
                  <a:lnTo>
                    <a:pt x="6795383" y="467002"/>
                  </a:lnTo>
                  <a:lnTo>
                    <a:pt x="6745599" y="446111"/>
                  </a:lnTo>
                  <a:lnTo>
                    <a:pt x="6722708" y="433831"/>
                  </a:lnTo>
                  <a:close/>
                </a:path>
                <a:path w="7216140" h="650875">
                  <a:moveTo>
                    <a:pt x="6954737" y="0"/>
                  </a:moveTo>
                  <a:lnTo>
                    <a:pt x="6909787" y="1722"/>
                  </a:lnTo>
                  <a:lnTo>
                    <a:pt x="6868282" y="6889"/>
                  </a:lnTo>
                  <a:lnTo>
                    <a:pt x="6830221" y="15501"/>
                  </a:lnTo>
                  <a:lnTo>
                    <a:pt x="6765157" y="42616"/>
                  </a:lnTo>
                  <a:lnTo>
                    <a:pt x="6716262" y="80398"/>
                  </a:lnTo>
                  <a:lnTo>
                    <a:pt x="6683425" y="127793"/>
                  </a:lnTo>
                  <a:lnTo>
                    <a:pt x="6666979" y="181133"/>
                  </a:lnTo>
                  <a:lnTo>
                    <a:pt x="6664923" y="209803"/>
                  </a:lnTo>
                  <a:lnTo>
                    <a:pt x="6667158" y="241919"/>
                  </a:lnTo>
                  <a:lnTo>
                    <a:pt x="6684925" y="295648"/>
                  </a:lnTo>
                  <a:lnTo>
                    <a:pt x="6719041" y="335597"/>
                  </a:lnTo>
                  <a:lnTo>
                    <a:pt x="6760824" y="364045"/>
                  </a:lnTo>
                  <a:lnTo>
                    <a:pt x="6809552" y="382603"/>
                  </a:lnTo>
                  <a:lnTo>
                    <a:pt x="6869560" y="398605"/>
                  </a:lnTo>
                  <a:lnTo>
                    <a:pt x="6930067" y="411940"/>
                  </a:lnTo>
                  <a:lnTo>
                    <a:pt x="6952070" y="417385"/>
                  </a:lnTo>
                  <a:lnTo>
                    <a:pt x="6994964" y="433109"/>
                  </a:lnTo>
                  <a:lnTo>
                    <a:pt x="7008966" y="456946"/>
                  </a:lnTo>
                  <a:lnTo>
                    <a:pt x="7007799" y="464891"/>
                  </a:lnTo>
                  <a:lnTo>
                    <a:pt x="6965405" y="488727"/>
                  </a:lnTo>
                  <a:lnTo>
                    <a:pt x="6928067" y="490728"/>
                  </a:lnTo>
                  <a:lnTo>
                    <a:pt x="7209284" y="490728"/>
                  </a:lnTo>
                  <a:lnTo>
                    <a:pt x="7214047" y="469614"/>
                  </a:lnTo>
                  <a:lnTo>
                    <a:pt x="7216103" y="440944"/>
                  </a:lnTo>
                  <a:lnTo>
                    <a:pt x="7213825" y="408940"/>
                  </a:lnTo>
                  <a:lnTo>
                    <a:pt x="7195600" y="355600"/>
                  </a:lnTo>
                  <a:lnTo>
                    <a:pt x="7161040" y="316095"/>
                  </a:lnTo>
                  <a:lnTo>
                    <a:pt x="7118813" y="288091"/>
                  </a:lnTo>
                  <a:lnTo>
                    <a:pt x="7069362" y="269644"/>
                  </a:lnTo>
                  <a:lnTo>
                    <a:pt x="7009355" y="254087"/>
                  </a:lnTo>
                  <a:lnTo>
                    <a:pt x="6949569" y="241919"/>
                  </a:lnTo>
                  <a:lnTo>
                    <a:pt x="6927845" y="236918"/>
                  </a:lnTo>
                  <a:lnTo>
                    <a:pt x="6885561" y="222138"/>
                  </a:lnTo>
                  <a:lnTo>
                    <a:pt x="6872060" y="199135"/>
                  </a:lnTo>
                  <a:lnTo>
                    <a:pt x="6877116" y="182022"/>
                  </a:lnTo>
                  <a:lnTo>
                    <a:pt x="6892284" y="169799"/>
                  </a:lnTo>
                  <a:lnTo>
                    <a:pt x="6917565" y="162464"/>
                  </a:lnTo>
                  <a:lnTo>
                    <a:pt x="6952959" y="160020"/>
                  </a:lnTo>
                  <a:lnTo>
                    <a:pt x="7145508" y="160020"/>
                  </a:lnTo>
                  <a:lnTo>
                    <a:pt x="7189433" y="54228"/>
                  </a:lnTo>
                  <a:lnTo>
                    <a:pt x="7138537" y="30892"/>
                  </a:lnTo>
                  <a:lnTo>
                    <a:pt x="7080086" y="14223"/>
                  </a:lnTo>
                  <a:lnTo>
                    <a:pt x="7018078" y="3556"/>
                  </a:lnTo>
                  <a:lnTo>
                    <a:pt x="6986574" y="889"/>
                  </a:lnTo>
                  <a:lnTo>
                    <a:pt x="6954737" y="0"/>
                  </a:lnTo>
                  <a:close/>
                </a:path>
                <a:path w="7216140" h="650875">
                  <a:moveTo>
                    <a:pt x="7145508" y="160020"/>
                  </a:moveTo>
                  <a:lnTo>
                    <a:pt x="6952959" y="160020"/>
                  </a:lnTo>
                  <a:lnTo>
                    <a:pt x="6994464" y="162909"/>
                  </a:lnTo>
                  <a:lnTo>
                    <a:pt x="7037191" y="171577"/>
                  </a:lnTo>
                  <a:lnTo>
                    <a:pt x="7081141" y="186023"/>
                  </a:lnTo>
                  <a:lnTo>
                    <a:pt x="7126314" y="206248"/>
                  </a:lnTo>
                  <a:lnTo>
                    <a:pt x="7145508" y="160020"/>
                  </a:lnTo>
                  <a:close/>
                </a:path>
              </a:pathLst>
            </a:custGeom>
            <a:solidFill>
              <a:srgbClr val="EF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399" y="4243323"/>
              <a:ext cx="11443293" cy="67172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36600" y="1257300"/>
              <a:ext cx="3810000" cy="381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246600" cy="9522460"/>
            <a:chOff x="0" y="0"/>
            <a:chExt cx="17246600" cy="9522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062200" cy="7429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751" y="1362836"/>
              <a:ext cx="10050353" cy="8392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7199" y="4675123"/>
              <a:ext cx="11139612" cy="48468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6600" y="1257300"/>
              <a:ext cx="3810000" cy="381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26805" y="1443355"/>
            <a:ext cx="890269" cy="504825"/>
          </a:xfrm>
          <a:custGeom>
            <a:avLst/>
            <a:gdLst/>
            <a:ahLst/>
            <a:cxnLst/>
            <a:rect l="l" t="t" r="r" b="b"/>
            <a:pathLst>
              <a:path w="890270" h="504825">
                <a:moveTo>
                  <a:pt x="217170" y="55245"/>
                </a:moveTo>
                <a:lnTo>
                  <a:pt x="0" y="55245"/>
                </a:lnTo>
                <a:lnTo>
                  <a:pt x="0" y="499745"/>
                </a:lnTo>
                <a:lnTo>
                  <a:pt x="229870" y="499745"/>
                </a:lnTo>
                <a:lnTo>
                  <a:pt x="271025" y="497760"/>
                </a:lnTo>
                <a:lnTo>
                  <a:pt x="337383" y="481885"/>
                </a:lnTo>
                <a:lnTo>
                  <a:pt x="382309" y="450254"/>
                </a:lnTo>
                <a:lnTo>
                  <a:pt x="398922" y="422275"/>
                </a:lnTo>
                <a:lnTo>
                  <a:pt x="102235" y="422275"/>
                </a:lnTo>
                <a:lnTo>
                  <a:pt x="102235" y="312420"/>
                </a:lnTo>
                <a:lnTo>
                  <a:pt x="94615" y="312420"/>
                </a:lnTo>
                <a:lnTo>
                  <a:pt x="94615" y="237490"/>
                </a:lnTo>
                <a:lnTo>
                  <a:pt x="102235" y="237490"/>
                </a:lnTo>
                <a:lnTo>
                  <a:pt x="102235" y="132715"/>
                </a:lnTo>
                <a:lnTo>
                  <a:pt x="377999" y="132715"/>
                </a:lnTo>
                <a:lnTo>
                  <a:pt x="374808" y="123825"/>
                </a:lnTo>
                <a:lnTo>
                  <a:pt x="342900" y="86995"/>
                </a:lnTo>
                <a:lnTo>
                  <a:pt x="290512" y="63182"/>
                </a:lnTo>
                <a:lnTo>
                  <a:pt x="256460" y="57229"/>
                </a:lnTo>
                <a:lnTo>
                  <a:pt x="217170" y="55245"/>
                </a:lnTo>
                <a:close/>
              </a:path>
              <a:path w="890270" h="504825">
                <a:moveTo>
                  <a:pt x="377999" y="132715"/>
                </a:moveTo>
                <a:lnTo>
                  <a:pt x="204470" y="132715"/>
                </a:lnTo>
                <a:lnTo>
                  <a:pt x="222091" y="133548"/>
                </a:lnTo>
                <a:lnTo>
                  <a:pt x="237490" y="136048"/>
                </a:lnTo>
                <a:lnTo>
                  <a:pt x="276860" y="162083"/>
                </a:lnTo>
                <a:lnTo>
                  <a:pt x="281940" y="184785"/>
                </a:lnTo>
                <a:lnTo>
                  <a:pt x="280670" y="197286"/>
                </a:lnTo>
                <a:lnTo>
                  <a:pt x="250666" y="230346"/>
                </a:lnTo>
                <a:lnTo>
                  <a:pt x="204470" y="237490"/>
                </a:lnTo>
                <a:lnTo>
                  <a:pt x="102235" y="237490"/>
                </a:lnTo>
                <a:lnTo>
                  <a:pt x="102235" y="312420"/>
                </a:lnTo>
                <a:lnTo>
                  <a:pt x="222250" y="312420"/>
                </a:lnTo>
                <a:lnTo>
                  <a:pt x="241022" y="313293"/>
                </a:lnTo>
                <a:lnTo>
                  <a:pt x="282575" y="326390"/>
                </a:lnTo>
                <a:lnTo>
                  <a:pt x="303530" y="367665"/>
                </a:lnTo>
                <a:lnTo>
                  <a:pt x="302220" y="381000"/>
                </a:lnTo>
                <a:lnTo>
                  <a:pt x="271184" y="415131"/>
                </a:lnTo>
                <a:lnTo>
                  <a:pt x="222250" y="422275"/>
                </a:lnTo>
                <a:lnTo>
                  <a:pt x="398922" y="422275"/>
                </a:lnTo>
                <a:lnTo>
                  <a:pt x="404852" y="405487"/>
                </a:lnTo>
                <a:lnTo>
                  <a:pt x="407670" y="378460"/>
                </a:lnTo>
                <a:lnTo>
                  <a:pt x="406519" y="359846"/>
                </a:lnTo>
                <a:lnTo>
                  <a:pt x="389255" y="313055"/>
                </a:lnTo>
                <a:lnTo>
                  <a:pt x="361067" y="285115"/>
                </a:lnTo>
                <a:lnTo>
                  <a:pt x="252730" y="285115"/>
                </a:lnTo>
                <a:lnTo>
                  <a:pt x="264795" y="259080"/>
                </a:lnTo>
                <a:lnTo>
                  <a:pt x="341436" y="259080"/>
                </a:lnTo>
                <a:lnTo>
                  <a:pt x="347980" y="254317"/>
                </a:lnTo>
                <a:lnTo>
                  <a:pt x="375800" y="218201"/>
                </a:lnTo>
                <a:lnTo>
                  <a:pt x="385331" y="172600"/>
                </a:lnTo>
                <a:lnTo>
                  <a:pt x="385445" y="170815"/>
                </a:lnTo>
                <a:lnTo>
                  <a:pt x="382785" y="146050"/>
                </a:lnTo>
                <a:lnTo>
                  <a:pt x="377999" y="132715"/>
                </a:lnTo>
                <a:close/>
              </a:path>
              <a:path w="890270" h="504825">
                <a:moveTo>
                  <a:pt x="102235" y="237490"/>
                </a:moveTo>
                <a:lnTo>
                  <a:pt x="94615" y="237490"/>
                </a:lnTo>
                <a:lnTo>
                  <a:pt x="94615" y="312420"/>
                </a:lnTo>
                <a:lnTo>
                  <a:pt x="102235" y="312420"/>
                </a:lnTo>
                <a:lnTo>
                  <a:pt x="102235" y="237490"/>
                </a:lnTo>
                <a:close/>
              </a:path>
              <a:path w="890270" h="504825">
                <a:moveTo>
                  <a:pt x="264795" y="259080"/>
                </a:moveTo>
                <a:lnTo>
                  <a:pt x="252730" y="285115"/>
                </a:lnTo>
                <a:lnTo>
                  <a:pt x="271541" y="284241"/>
                </a:lnTo>
                <a:lnTo>
                  <a:pt x="289242" y="281622"/>
                </a:lnTo>
                <a:lnTo>
                  <a:pt x="305831" y="277256"/>
                </a:lnTo>
                <a:lnTo>
                  <a:pt x="321310" y="271145"/>
                </a:lnTo>
                <a:lnTo>
                  <a:pt x="326335" y="268406"/>
                </a:lnTo>
                <a:lnTo>
                  <a:pt x="322302" y="266938"/>
                </a:lnTo>
                <a:lnTo>
                  <a:pt x="304323" y="262572"/>
                </a:lnTo>
                <a:lnTo>
                  <a:pt x="285154" y="259953"/>
                </a:lnTo>
                <a:lnTo>
                  <a:pt x="264795" y="259080"/>
                </a:lnTo>
                <a:close/>
              </a:path>
              <a:path w="890270" h="504825">
                <a:moveTo>
                  <a:pt x="326335" y="268406"/>
                </a:moveTo>
                <a:lnTo>
                  <a:pt x="289242" y="281622"/>
                </a:lnTo>
                <a:lnTo>
                  <a:pt x="252730" y="285115"/>
                </a:lnTo>
                <a:lnTo>
                  <a:pt x="361067" y="285115"/>
                </a:lnTo>
                <a:lnTo>
                  <a:pt x="354369" y="280550"/>
                </a:lnTo>
                <a:lnTo>
                  <a:pt x="339090" y="273050"/>
                </a:lnTo>
                <a:lnTo>
                  <a:pt x="326335" y="268406"/>
                </a:lnTo>
                <a:close/>
              </a:path>
              <a:path w="890270" h="504825">
                <a:moveTo>
                  <a:pt x="341436" y="259080"/>
                </a:moveTo>
                <a:lnTo>
                  <a:pt x="264795" y="259080"/>
                </a:lnTo>
                <a:lnTo>
                  <a:pt x="285154" y="259953"/>
                </a:lnTo>
                <a:lnTo>
                  <a:pt x="304323" y="262572"/>
                </a:lnTo>
                <a:lnTo>
                  <a:pt x="322302" y="266938"/>
                </a:lnTo>
                <a:lnTo>
                  <a:pt x="326335" y="268406"/>
                </a:lnTo>
                <a:lnTo>
                  <a:pt x="335438" y="263445"/>
                </a:lnTo>
                <a:lnTo>
                  <a:pt x="341436" y="259080"/>
                </a:lnTo>
                <a:close/>
              </a:path>
              <a:path w="890270" h="504825">
                <a:moveTo>
                  <a:pt x="577626" y="158115"/>
                </a:moveTo>
                <a:lnTo>
                  <a:pt x="478566" y="158115"/>
                </a:lnTo>
                <a:lnTo>
                  <a:pt x="478566" y="499745"/>
                </a:lnTo>
                <a:lnTo>
                  <a:pt x="577626" y="499745"/>
                </a:lnTo>
                <a:lnTo>
                  <a:pt x="577626" y="158115"/>
                </a:lnTo>
                <a:close/>
              </a:path>
              <a:path w="890270" h="504825">
                <a:moveTo>
                  <a:pt x="528096" y="0"/>
                </a:moveTo>
                <a:lnTo>
                  <a:pt x="483646" y="15875"/>
                </a:lnTo>
                <a:lnTo>
                  <a:pt x="466501" y="55245"/>
                </a:lnTo>
                <a:lnTo>
                  <a:pt x="467448" y="65206"/>
                </a:lnTo>
                <a:lnTo>
                  <a:pt x="467573" y="66516"/>
                </a:lnTo>
                <a:lnTo>
                  <a:pt x="492854" y="101560"/>
                </a:lnTo>
                <a:lnTo>
                  <a:pt x="528096" y="110490"/>
                </a:lnTo>
                <a:lnTo>
                  <a:pt x="541352" y="109497"/>
                </a:lnTo>
                <a:lnTo>
                  <a:pt x="580047" y="85844"/>
                </a:lnTo>
                <a:lnTo>
                  <a:pt x="589691" y="53340"/>
                </a:lnTo>
                <a:lnTo>
                  <a:pt x="588620" y="42148"/>
                </a:lnTo>
                <a:lnTo>
                  <a:pt x="563339" y="8572"/>
                </a:lnTo>
                <a:lnTo>
                  <a:pt x="541277" y="992"/>
                </a:lnTo>
                <a:lnTo>
                  <a:pt x="541656" y="992"/>
                </a:lnTo>
                <a:lnTo>
                  <a:pt x="528096" y="0"/>
                </a:lnTo>
                <a:close/>
              </a:path>
              <a:path w="890270" h="504825">
                <a:moveTo>
                  <a:pt x="780687" y="82550"/>
                </a:moveTo>
                <a:lnTo>
                  <a:pt x="681627" y="82550"/>
                </a:lnTo>
                <a:lnTo>
                  <a:pt x="681627" y="382270"/>
                </a:lnTo>
                <a:lnTo>
                  <a:pt x="690041" y="435768"/>
                </a:lnTo>
                <a:lnTo>
                  <a:pt x="715282" y="474345"/>
                </a:lnTo>
                <a:lnTo>
                  <a:pt x="755605" y="497205"/>
                </a:lnTo>
                <a:lnTo>
                  <a:pt x="809262" y="504825"/>
                </a:lnTo>
                <a:lnTo>
                  <a:pt x="820573" y="504507"/>
                </a:lnTo>
                <a:lnTo>
                  <a:pt x="863476" y="496570"/>
                </a:lnTo>
                <a:lnTo>
                  <a:pt x="889907" y="483235"/>
                </a:lnTo>
                <a:lnTo>
                  <a:pt x="868086" y="426085"/>
                </a:lnTo>
                <a:lnTo>
                  <a:pt x="823232" y="426085"/>
                </a:lnTo>
                <a:lnTo>
                  <a:pt x="813906" y="425370"/>
                </a:lnTo>
                <a:lnTo>
                  <a:pt x="783545" y="400208"/>
                </a:lnTo>
                <a:lnTo>
                  <a:pt x="780776" y="382270"/>
                </a:lnTo>
                <a:lnTo>
                  <a:pt x="780687" y="82550"/>
                </a:lnTo>
                <a:close/>
              </a:path>
              <a:path w="890270" h="504825">
                <a:moveTo>
                  <a:pt x="863237" y="413385"/>
                </a:moveTo>
                <a:lnTo>
                  <a:pt x="854546" y="418941"/>
                </a:lnTo>
                <a:lnTo>
                  <a:pt x="844981" y="422910"/>
                </a:lnTo>
                <a:lnTo>
                  <a:pt x="834195" y="425370"/>
                </a:lnTo>
                <a:lnTo>
                  <a:pt x="833412" y="425370"/>
                </a:lnTo>
                <a:lnTo>
                  <a:pt x="823232" y="426085"/>
                </a:lnTo>
                <a:lnTo>
                  <a:pt x="868086" y="426085"/>
                </a:lnTo>
                <a:lnTo>
                  <a:pt x="863237" y="413385"/>
                </a:lnTo>
                <a:close/>
              </a:path>
              <a:path w="890270" h="504825">
                <a:moveTo>
                  <a:pt x="681627" y="165735"/>
                </a:moveTo>
                <a:lnTo>
                  <a:pt x="628922" y="165735"/>
                </a:lnTo>
                <a:lnTo>
                  <a:pt x="628922" y="241935"/>
                </a:lnTo>
                <a:lnTo>
                  <a:pt x="681627" y="241935"/>
                </a:lnTo>
                <a:lnTo>
                  <a:pt x="681627" y="165735"/>
                </a:lnTo>
                <a:close/>
              </a:path>
              <a:path w="890270" h="504825">
                <a:moveTo>
                  <a:pt x="865777" y="165735"/>
                </a:moveTo>
                <a:lnTo>
                  <a:pt x="780687" y="165735"/>
                </a:lnTo>
                <a:lnTo>
                  <a:pt x="780687" y="241935"/>
                </a:lnTo>
                <a:lnTo>
                  <a:pt x="865777" y="241935"/>
                </a:lnTo>
                <a:lnTo>
                  <a:pt x="865777" y="165735"/>
                </a:lnTo>
                <a:close/>
              </a:path>
            </a:pathLst>
          </a:custGeom>
          <a:solidFill>
            <a:srgbClr val="FFB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6700" y="3962399"/>
            <a:ext cx="5067300" cy="50673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2600" y="3556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270582" y="3442"/>
                </a:lnTo>
                <a:lnTo>
                  <a:pt x="225801" y="13442"/>
                </a:lnTo>
                <a:lnTo>
                  <a:pt x="183650" y="29509"/>
                </a:lnTo>
                <a:lnTo>
                  <a:pt x="144617" y="51151"/>
                </a:lnTo>
                <a:lnTo>
                  <a:pt x="109196" y="77877"/>
                </a:lnTo>
                <a:lnTo>
                  <a:pt x="77877" y="109196"/>
                </a:lnTo>
                <a:lnTo>
                  <a:pt x="51151" y="144617"/>
                </a:lnTo>
                <a:lnTo>
                  <a:pt x="29509" y="183650"/>
                </a:lnTo>
                <a:lnTo>
                  <a:pt x="13442" y="225801"/>
                </a:lnTo>
                <a:lnTo>
                  <a:pt x="3442" y="270582"/>
                </a:lnTo>
                <a:lnTo>
                  <a:pt x="0" y="317500"/>
                </a:lnTo>
                <a:lnTo>
                  <a:pt x="3442" y="364417"/>
                </a:lnTo>
                <a:lnTo>
                  <a:pt x="13442" y="409198"/>
                </a:lnTo>
                <a:lnTo>
                  <a:pt x="29509" y="451349"/>
                </a:lnTo>
                <a:lnTo>
                  <a:pt x="51151" y="490382"/>
                </a:lnTo>
                <a:lnTo>
                  <a:pt x="77877" y="525803"/>
                </a:lnTo>
                <a:lnTo>
                  <a:pt x="109196" y="557122"/>
                </a:lnTo>
                <a:lnTo>
                  <a:pt x="144617" y="583848"/>
                </a:lnTo>
                <a:lnTo>
                  <a:pt x="183650" y="605490"/>
                </a:lnTo>
                <a:lnTo>
                  <a:pt x="225801" y="621557"/>
                </a:lnTo>
                <a:lnTo>
                  <a:pt x="270582" y="631557"/>
                </a:lnTo>
                <a:lnTo>
                  <a:pt x="317500" y="635000"/>
                </a:lnTo>
                <a:lnTo>
                  <a:pt x="364417" y="631557"/>
                </a:lnTo>
                <a:lnTo>
                  <a:pt x="409198" y="621557"/>
                </a:lnTo>
                <a:lnTo>
                  <a:pt x="451349" y="605490"/>
                </a:lnTo>
                <a:lnTo>
                  <a:pt x="490382" y="583848"/>
                </a:lnTo>
                <a:lnTo>
                  <a:pt x="525803" y="557122"/>
                </a:lnTo>
                <a:lnTo>
                  <a:pt x="557122" y="525803"/>
                </a:lnTo>
                <a:lnTo>
                  <a:pt x="583848" y="490382"/>
                </a:lnTo>
                <a:lnTo>
                  <a:pt x="605490" y="451349"/>
                </a:lnTo>
                <a:lnTo>
                  <a:pt x="621557" y="409198"/>
                </a:lnTo>
                <a:lnTo>
                  <a:pt x="631557" y="364417"/>
                </a:lnTo>
                <a:lnTo>
                  <a:pt x="635000" y="317500"/>
                </a:lnTo>
                <a:lnTo>
                  <a:pt x="631557" y="270582"/>
                </a:lnTo>
                <a:lnTo>
                  <a:pt x="621557" y="225801"/>
                </a:lnTo>
                <a:lnTo>
                  <a:pt x="605490" y="183650"/>
                </a:lnTo>
                <a:lnTo>
                  <a:pt x="583848" y="144617"/>
                </a:lnTo>
                <a:lnTo>
                  <a:pt x="557122" y="109196"/>
                </a:lnTo>
                <a:lnTo>
                  <a:pt x="525803" y="77877"/>
                </a:lnTo>
                <a:lnTo>
                  <a:pt x="490382" y="51151"/>
                </a:lnTo>
                <a:lnTo>
                  <a:pt x="451349" y="29509"/>
                </a:lnTo>
                <a:lnTo>
                  <a:pt x="409198" y="13442"/>
                </a:lnTo>
                <a:lnTo>
                  <a:pt x="364417" y="3442"/>
                </a:lnTo>
                <a:lnTo>
                  <a:pt x="317500" y="0"/>
                </a:lnTo>
                <a:close/>
              </a:path>
            </a:pathLst>
          </a:custGeom>
          <a:solidFill>
            <a:srgbClr val="7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4254500" cy="5029200"/>
            <a:chOff x="0" y="0"/>
            <a:chExt cx="4254500" cy="5029200"/>
          </a:xfrm>
        </p:grpSpPr>
        <p:sp>
          <p:nvSpPr>
            <p:cNvPr id="6" name="object 6"/>
            <p:cNvSpPr/>
            <p:nvPr/>
          </p:nvSpPr>
          <p:spPr>
            <a:xfrm>
              <a:off x="1308100" y="355600"/>
              <a:ext cx="635000" cy="6350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lnTo>
                    <a:pt x="270582" y="3442"/>
                  </a:lnTo>
                  <a:lnTo>
                    <a:pt x="225801" y="13442"/>
                  </a:lnTo>
                  <a:lnTo>
                    <a:pt x="183650" y="29509"/>
                  </a:lnTo>
                  <a:lnTo>
                    <a:pt x="144617" y="51151"/>
                  </a:lnTo>
                  <a:lnTo>
                    <a:pt x="109196" y="77877"/>
                  </a:lnTo>
                  <a:lnTo>
                    <a:pt x="77877" y="109196"/>
                  </a:lnTo>
                  <a:lnTo>
                    <a:pt x="51151" y="144617"/>
                  </a:lnTo>
                  <a:lnTo>
                    <a:pt x="29509" y="183650"/>
                  </a:lnTo>
                  <a:lnTo>
                    <a:pt x="13442" y="225801"/>
                  </a:lnTo>
                  <a:lnTo>
                    <a:pt x="3442" y="270582"/>
                  </a:lnTo>
                  <a:lnTo>
                    <a:pt x="0" y="317500"/>
                  </a:lnTo>
                  <a:lnTo>
                    <a:pt x="3442" y="364417"/>
                  </a:lnTo>
                  <a:lnTo>
                    <a:pt x="13442" y="409198"/>
                  </a:lnTo>
                  <a:lnTo>
                    <a:pt x="29509" y="451349"/>
                  </a:lnTo>
                  <a:lnTo>
                    <a:pt x="51151" y="490382"/>
                  </a:lnTo>
                  <a:lnTo>
                    <a:pt x="77877" y="525803"/>
                  </a:lnTo>
                  <a:lnTo>
                    <a:pt x="109196" y="557122"/>
                  </a:lnTo>
                  <a:lnTo>
                    <a:pt x="144617" y="583848"/>
                  </a:lnTo>
                  <a:lnTo>
                    <a:pt x="183650" y="605490"/>
                  </a:lnTo>
                  <a:lnTo>
                    <a:pt x="225801" y="621557"/>
                  </a:lnTo>
                  <a:lnTo>
                    <a:pt x="270582" y="631557"/>
                  </a:lnTo>
                  <a:lnTo>
                    <a:pt x="317500" y="635000"/>
                  </a:lnTo>
                  <a:lnTo>
                    <a:pt x="364417" y="631557"/>
                  </a:lnTo>
                  <a:lnTo>
                    <a:pt x="409198" y="621557"/>
                  </a:lnTo>
                  <a:lnTo>
                    <a:pt x="451349" y="605490"/>
                  </a:lnTo>
                  <a:lnTo>
                    <a:pt x="490382" y="583848"/>
                  </a:lnTo>
                  <a:lnTo>
                    <a:pt x="525803" y="557122"/>
                  </a:lnTo>
                  <a:lnTo>
                    <a:pt x="557122" y="525803"/>
                  </a:lnTo>
                  <a:lnTo>
                    <a:pt x="583848" y="490382"/>
                  </a:lnTo>
                  <a:lnTo>
                    <a:pt x="605490" y="451349"/>
                  </a:lnTo>
                  <a:lnTo>
                    <a:pt x="621557" y="409198"/>
                  </a:lnTo>
                  <a:lnTo>
                    <a:pt x="631557" y="364417"/>
                  </a:lnTo>
                  <a:lnTo>
                    <a:pt x="635000" y="317500"/>
                  </a:lnTo>
                  <a:lnTo>
                    <a:pt x="631557" y="270582"/>
                  </a:lnTo>
                  <a:lnTo>
                    <a:pt x="621557" y="225801"/>
                  </a:lnTo>
                  <a:lnTo>
                    <a:pt x="605490" y="183650"/>
                  </a:lnTo>
                  <a:lnTo>
                    <a:pt x="583848" y="144617"/>
                  </a:lnTo>
                  <a:lnTo>
                    <a:pt x="557122" y="109196"/>
                  </a:lnTo>
                  <a:lnTo>
                    <a:pt x="525803" y="77877"/>
                  </a:lnTo>
                  <a:lnTo>
                    <a:pt x="490382" y="51151"/>
                  </a:lnTo>
                  <a:lnTo>
                    <a:pt x="451349" y="29509"/>
                  </a:lnTo>
                  <a:lnTo>
                    <a:pt x="409198" y="13442"/>
                  </a:lnTo>
                  <a:lnTo>
                    <a:pt x="364417" y="3442"/>
                  </a:lnTo>
                  <a:lnTo>
                    <a:pt x="317500" y="0"/>
                  </a:lnTo>
                  <a:close/>
                </a:path>
              </a:pathLst>
            </a:custGeom>
            <a:solidFill>
              <a:srgbClr val="1B9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254500" cy="5029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3662" y="1287780"/>
            <a:ext cx="3157646" cy="5753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3999" y="3252723"/>
            <a:ext cx="11219555" cy="733958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0089" y="300992"/>
            <a:ext cx="1620520" cy="1620520"/>
            <a:chOff x="720089" y="300992"/>
            <a:chExt cx="1620520" cy="162052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089" y="300992"/>
              <a:ext cx="1620521" cy="16205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500" y="469899"/>
              <a:ext cx="1308100" cy="1308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2029" y="1430655"/>
            <a:ext cx="14140011" cy="62293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82600" y="3556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270582" y="3442"/>
                </a:lnTo>
                <a:lnTo>
                  <a:pt x="225801" y="13442"/>
                </a:lnTo>
                <a:lnTo>
                  <a:pt x="183650" y="29509"/>
                </a:lnTo>
                <a:lnTo>
                  <a:pt x="144617" y="51151"/>
                </a:lnTo>
                <a:lnTo>
                  <a:pt x="109196" y="77877"/>
                </a:lnTo>
                <a:lnTo>
                  <a:pt x="77877" y="109196"/>
                </a:lnTo>
                <a:lnTo>
                  <a:pt x="51151" y="144617"/>
                </a:lnTo>
                <a:lnTo>
                  <a:pt x="29509" y="183650"/>
                </a:lnTo>
                <a:lnTo>
                  <a:pt x="13442" y="225801"/>
                </a:lnTo>
                <a:lnTo>
                  <a:pt x="3442" y="270582"/>
                </a:lnTo>
                <a:lnTo>
                  <a:pt x="0" y="317500"/>
                </a:lnTo>
                <a:lnTo>
                  <a:pt x="3442" y="364417"/>
                </a:lnTo>
                <a:lnTo>
                  <a:pt x="13442" y="409198"/>
                </a:lnTo>
                <a:lnTo>
                  <a:pt x="29509" y="451349"/>
                </a:lnTo>
                <a:lnTo>
                  <a:pt x="51151" y="490382"/>
                </a:lnTo>
                <a:lnTo>
                  <a:pt x="77877" y="525803"/>
                </a:lnTo>
                <a:lnTo>
                  <a:pt x="109196" y="557122"/>
                </a:lnTo>
                <a:lnTo>
                  <a:pt x="144617" y="583848"/>
                </a:lnTo>
                <a:lnTo>
                  <a:pt x="183650" y="605490"/>
                </a:lnTo>
                <a:lnTo>
                  <a:pt x="225801" y="621557"/>
                </a:lnTo>
                <a:lnTo>
                  <a:pt x="270582" y="631557"/>
                </a:lnTo>
                <a:lnTo>
                  <a:pt x="317500" y="635000"/>
                </a:lnTo>
                <a:lnTo>
                  <a:pt x="364417" y="631557"/>
                </a:lnTo>
                <a:lnTo>
                  <a:pt x="409198" y="621557"/>
                </a:lnTo>
                <a:lnTo>
                  <a:pt x="451349" y="605490"/>
                </a:lnTo>
                <a:lnTo>
                  <a:pt x="490382" y="583848"/>
                </a:lnTo>
                <a:lnTo>
                  <a:pt x="525803" y="557122"/>
                </a:lnTo>
                <a:lnTo>
                  <a:pt x="557122" y="525803"/>
                </a:lnTo>
                <a:lnTo>
                  <a:pt x="583848" y="490382"/>
                </a:lnTo>
                <a:lnTo>
                  <a:pt x="605490" y="451349"/>
                </a:lnTo>
                <a:lnTo>
                  <a:pt x="621557" y="409198"/>
                </a:lnTo>
                <a:lnTo>
                  <a:pt x="631557" y="364417"/>
                </a:lnTo>
                <a:lnTo>
                  <a:pt x="635000" y="317500"/>
                </a:lnTo>
                <a:lnTo>
                  <a:pt x="631557" y="270582"/>
                </a:lnTo>
                <a:lnTo>
                  <a:pt x="621557" y="225801"/>
                </a:lnTo>
                <a:lnTo>
                  <a:pt x="605490" y="183650"/>
                </a:lnTo>
                <a:lnTo>
                  <a:pt x="583848" y="144617"/>
                </a:lnTo>
                <a:lnTo>
                  <a:pt x="557122" y="109196"/>
                </a:lnTo>
                <a:lnTo>
                  <a:pt x="525803" y="77877"/>
                </a:lnTo>
                <a:lnTo>
                  <a:pt x="490382" y="51151"/>
                </a:lnTo>
                <a:lnTo>
                  <a:pt x="451349" y="29509"/>
                </a:lnTo>
                <a:lnTo>
                  <a:pt x="409198" y="13442"/>
                </a:lnTo>
                <a:lnTo>
                  <a:pt x="364417" y="3442"/>
                </a:lnTo>
                <a:lnTo>
                  <a:pt x="317500" y="0"/>
                </a:lnTo>
                <a:close/>
              </a:path>
            </a:pathLst>
          </a:custGeom>
          <a:solidFill>
            <a:srgbClr val="76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08100" y="3556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270582" y="3442"/>
                </a:lnTo>
                <a:lnTo>
                  <a:pt x="225801" y="13442"/>
                </a:lnTo>
                <a:lnTo>
                  <a:pt x="183650" y="29509"/>
                </a:lnTo>
                <a:lnTo>
                  <a:pt x="144617" y="51151"/>
                </a:lnTo>
                <a:lnTo>
                  <a:pt x="109196" y="77877"/>
                </a:lnTo>
                <a:lnTo>
                  <a:pt x="77877" y="109196"/>
                </a:lnTo>
                <a:lnTo>
                  <a:pt x="51151" y="144617"/>
                </a:lnTo>
                <a:lnTo>
                  <a:pt x="29509" y="183650"/>
                </a:lnTo>
                <a:lnTo>
                  <a:pt x="13442" y="225801"/>
                </a:lnTo>
                <a:lnTo>
                  <a:pt x="3442" y="270582"/>
                </a:lnTo>
                <a:lnTo>
                  <a:pt x="0" y="317500"/>
                </a:lnTo>
                <a:lnTo>
                  <a:pt x="3442" y="364417"/>
                </a:lnTo>
                <a:lnTo>
                  <a:pt x="13442" y="409198"/>
                </a:lnTo>
                <a:lnTo>
                  <a:pt x="29509" y="451349"/>
                </a:lnTo>
                <a:lnTo>
                  <a:pt x="51151" y="490382"/>
                </a:lnTo>
                <a:lnTo>
                  <a:pt x="77877" y="525803"/>
                </a:lnTo>
                <a:lnTo>
                  <a:pt x="109196" y="557122"/>
                </a:lnTo>
                <a:lnTo>
                  <a:pt x="144617" y="583848"/>
                </a:lnTo>
                <a:lnTo>
                  <a:pt x="183650" y="605490"/>
                </a:lnTo>
                <a:lnTo>
                  <a:pt x="225801" y="621557"/>
                </a:lnTo>
                <a:lnTo>
                  <a:pt x="270582" y="631557"/>
                </a:lnTo>
                <a:lnTo>
                  <a:pt x="317500" y="635000"/>
                </a:lnTo>
                <a:lnTo>
                  <a:pt x="364417" y="631557"/>
                </a:lnTo>
                <a:lnTo>
                  <a:pt x="409198" y="621557"/>
                </a:lnTo>
                <a:lnTo>
                  <a:pt x="451349" y="605490"/>
                </a:lnTo>
                <a:lnTo>
                  <a:pt x="490382" y="583848"/>
                </a:lnTo>
                <a:lnTo>
                  <a:pt x="525803" y="557122"/>
                </a:lnTo>
                <a:lnTo>
                  <a:pt x="557122" y="525803"/>
                </a:lnTo>
                <a:lnTo>
                  <a:pt x="583848" y="490382"/>
                </a:lnTo>
                <a:lnTo>
                  <a:pt x="605490" y="451349"/>
                </a:lnTo>
                <a:lnTo>
                  <a:pt x="621557" y="409198"/>
                </a:lnTo>
                <a:lnTo>
                  <a:pt x="631557" y="364417"/>
                </a:lnTo>
                <a:lnTo>
                  <a:pt x="635000" y="317500"/>
                </a:lnTo>
                <a:lnTo>
                  <a:pt x="631557" y="270582"/>
                </a:lnTo>
                <a:lnTo>
                  <a:pt x="621557" y="225801"/>
                </a:lnTo>
                <a:lnTo>
                  <a:pt x="605490" y="183650"/>
                </a:lnTo>
                <a:lnTo>
                  <a:pt x="583848" y="144617"/>
                </a:lnTo>
                <a:lnTo>
                  <a:pt x="557122" y="109196"/>
                </a:lnTo>
                <a:lnTo>
                  <a:pt x="525803" y="77877"/>
                </a:lnTo>
                <a:lnTo>
                  <a:pt x="490382" y="51151"/>
                </a:lnTo>
                <a:lnTo>
                  <a:pt x="451349" y="29509"/>
                </a:lnTo>
                <a:lnTo>
                  <a:pt x="409198" y="13442"/>
                </a:lnTo>
                <a:lnTo>
                  <a:pt x="364417" y="3442"/>
                </a:lnTo>
                <a:lnTo>
                  <a:pt x="317500" y="0"/>
                </a:lnTo>
                <a:close/>
              </a:path>
            </a:pathLst>
          </a:custGeom>
          <a:solidFill>
            <a:srgbClr val="959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3600" y="3556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270582" y="3442"/>
                </a:lnTo>
                <a:lnTo>
                  <a:pt x="225801" y="13442"/>
                </a:lnTo>
                <a:lnTo>
                  <a:pt x="183650" y="29509"/>
                </a:lnTo>
                <a:lnTo>
                  <a:pt x="144617" y="51151"/>
                </a:lnTo>
                <a:lnTo>
                  <a:pt x="109196" y="77877"/>
                </a:lnTo>
                <a:lnTo>
                  <a:pt x="77877" y="109196"/>
                </a:lnTo>
                <a:lnTo>
                  <a:pt x="51151" y="144617"/>
                </a:lnTo>
                <a:lnTo>
                  <a:pt x="29509" y="183650"/>
                </a:lnTo>
                <a:lnTo>
                  <a:pt x="13442" y="225801"/>
                </a:lnTo>
                <a:lnTo>
                  <a:pt x="3442" y="270582"/>
                </a:lnTo>
                <a:lnTo>
                  <a:pt x="0" y="317500"/>
                </a:lnTo>
                <a:lnTo>
                  <a:pt x="3442" y="364417"/>
                </a:lnTo>
                <a:lnTo>
                  <a:pt x="13442" y="409198"/>
                </a:lnTo>
                <a:lnTo>
                  <a:pt x="29509" y="451349"/>
                </a:lnTo>
                <a:lnTo>
                  <a:pt x="51151" y="490382"/>
                </a:lnTo>
                <a:lnTo>
                  <a:pt x="77877" y="525803"/>
                </a:lnTo>
                <a:lnTo>
                  <a:pt x="109196" y="557122"/>
                </a:lnTo>
                <a:lnTo>
                  <a:pt x="144617" y="583848"/>
                </a:lnTo>
                <a:lnTo>
                  <a:pt x="183650" y="605490"/>
                </a:lnTo>
                <a:lnTo>
                  <a:pt x="225801" y="621557"/>
                </a:lnTo>
                <a:lnTo>
                  <a:pt x="270582" y="631557"/>
                </a:lnTo>
                <a:lnTo>
                  <a:pt x="317500" y="635000"/>
                </a:lnTo>
                <a:lnTo>
                  <a:pt x="364417" y="631557"/>
                </a:lnTo>
                <a:lnTo>
                  <a:pt x="409198" y="621557"/>
                </a:lnTo>
                <a:lnTo>
                  <a:pt x="451349" y="605490"/>
                </a:lnTo>
                <a:lnTo>
                  <a:pt x="490382" y="583848"/>
                </a:lnTo>
                <a:lnTo>
                  <a:pt x="525803" y="557122"/>
                </a:lnTo>
                <a:lnTo>
                  <a:pt x="557122" y="525803"/>
                </a:lnTo>
                <a:lnTo>
                  <a:pt x="583848" y="490382"/>
                </a:lnTo>
                <a:lnTo>
                  <a:pt x="605490" y="451349"/>
                </a:lnTo>
                <a:lnTo>
                  <a:pt x="621557" y="409198"/>
                </a:lnTo>
                <a:lnTo>
                  <a:pt x="631557" y="364417"/>
                </a:lnTo>
                <a:lnTo>
                  <a:pt x="635000" y="317500"/>
                </a:lnTo>
                <a:lnTo>
                  <a:pt x="631557" y="270582"/>
                </a:lnTo>
                <a:lnTo>
                  <a:pt x="621557" y="225801"/>
                </a:lnTo>
                <a:lnTo>
                  <a:pt x="605490" y="183650"/>
                </a:lnTo>
                <a:lnTo>
                  <a:pt x="583848" y="144617"/>
                </a:lnTo>
                <a:lnTo>
                  <a:pt x="557122" y="109196"/>
                </a:lnTo>
                <a:lnTo>
                  <a:pt x="525803" y="77877"/>
                </a:lnTo>
                <a:lnTo>
                  <a:pt x="490382" y="51151"/>
                </a:lnTo>
                <a:lnTo>
                  <a:pt x="451349" y="29509"/>
                </a:lnTo>
                <a:lnTo>
                  <a:pt x="409198" y="13442"/>
                </a:lnTo>
                <a:lnTo>
                  <a:pt x="364417" y="3442"/>
                </a:lnTo>
                <a:lnTo>
                  <a:pt x="317500" y="0"/>
                </a:lnTo>
                <a:close/>
              </a:path>
            </a:pathLst>
          </a:custGeom>
          <a:solidFill>
            <a:srgbClr val="1B9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59199" y="2472435"/>
            <a:ext cx="15721330" cy="9214485"/>
            <a:chOff x="1159199" y="2472435"/>
            <a:chExt cx="15721330" cy="92144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199" y="2472435"/>
              <a:ext cx="15721053" cy="92142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5488" y="4745989"/>
              <a:ext cx="1620521" cy="16205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47899" y="4914900"/>
              <a:ext cx="1308100" cy="1308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35845" y="1287780"/>
            <a:ext cx="3095625" cy="459740"/>
          </a:xfrm>
          <a:custGeom>
            <a:avLst/>
            <a:gdLst/>
            <a:ahLst/>
            <a:cxnLst/>
            <a:rect l="l" t="t" r="r" b="b"/>
            <a:pathLst>
              <a:path w="3095625" h="459739">
                <a:moveTo>
                  <a:pt x="335915" y="7619"/>
                </a:moveTo>
                <a:lnTo>
                  <a:pt x="0" y="7619"/>
                </a:lnTo>
                <a:lnTo>
                  <a:pt x="0" y="452120"/>
                </a:lnTo>
                <a:lnTo>
                  <a:pt x="344169" y="452120"/>
                </a:lnTo>
                <a:lnTo>
                  <a:pt x="344169" y="369570"/>
                </a:lnTo>
                <a:lnTo>
                  <a:pt x="102235" y="369570"/>
                </a:lnTo>
                <a:lnTo>
                  <a:pt x="102235" y="266699"/>
                </a:lnTo>
                <a:lnTo>
                  <a:pt x="94615" y="266699"/>
                </a:lnTo>
                <a:lnTo>
                  <a:pt x="94615" y="186689"/>
                </a:lnTo>
                <a:lnTo>
                  <a:pt x="102235" y="186689"/>
                </a:lnTo>
                <a:lnTo>
                  <a:pt x="102235" y="90169"/>
                </a:lnTo>
                <a:lnTo>
                  <a:pt x="335915" y="90169"/>
                </a:lnTo>
                <a:lnTo>
                  <a:pt x="335915" y="7619"/>
                </a:lnTo>
                <a:close/>
              </a:path>
              <a:path w="3095625" h="459739">
                <a:moveTo>
                  <a:pt x="102235" y="186689"/>
                </a:moveTo>
                <a:lnTo>
                  <a:pt x="94615" y="186689"/>
                </a:lnTo>
                <a:lnTo>
                  <a:pt x="94615" y="266699"/>
                </a:lnTo>
                <a:lnTo>
                  <a:pt x="102235" y="266699"/>
                </a:lnTo>
                <a:lnTo>
                  <a:pt x="102235" y="186689"/>
                </a:lnTo>
                <a:close/>
              </a:path>
              <a:path w="3095625" h="459739">
                <a:moveTo>
                  <a:pt x="308610" y="186689"/>
                </a:moveTo>
                <a:lnTo>
                  <a:pt x="102235" y="186689"/>
                </a:lnTo>
                <a:lnTo>
                  <a:pt x="102235" y="266699"/>
                </a:lnTo>
                <a:lnTo>
                  <a:pt x="308610" y="266699"/>
                </a:lnTo>
                <a:lnTo>
                  <a:pt x="308610" y="186689"/>
                </a:lnTo>
                <a:close/>
              </a:path>
              <a:path w="3095625" h="459739">
                <a:moveTo>
                  <a:pt x="420305" y="326389"/>
                </a:moveTo>
                <a:lnTo>
                  <a:pt x="363155" y="394970"/>
                </a:lnTo>
                <a:lnTo>
                  <a:pt x="376053" y="409654"/>
                </a:lnTo>
                <a:lnTo>
                  <a:pt x="390619" y="422592"/>
                </a:lnTo>
                <a:lnTo>
                  <a:pt x="424750" y="443230"/>
                </a:lnTo>
                <a:lnTo>
                  <a:pt x="464596" y="455612"/>
                </a:lnTo>
                <a:lnTo>
                  <a:pt x="507935" y="459739"/>
                </a:lnTo>
                <a:lnTo>
                  <a:pt x="544924" y="457199"/>
                </a:lnTo>
                <a:lnTo>
                  <a:pt x="604614" y="436880"/>
                </a:lnTo>
                <a:lnTo>
                  <a:pt x="645095" y="396160"/>
                </a:lnTo>
                <a:lnTo>
                  <a:pt x="654504" y="375285"/>
                </a:lnTo>
                <a:lnTo>
                  <a:pt x="502855" y="375285"/>
                </a:lnTo>
                <a:lnTo>
                  <a:pt x="491306" y="374530"/>
                </a:lnTo>
                <a:lnTo>
                  <a:pt x="448999" y="356155"/>
                </a:lnTo>
                <a:lnTo>
                  <a:pt x="429632" y="337740"/>
                </a:lnTo>
                <a:lnTo>
                  <a:pt x="420305" y="326389"/>
                </a:lnTo>
                <a:close/>
              </a:path>
              <a:path w="3095625" h="459739">
                <a:moveTo>
                  <a:pt x="667955" y="7619"/>
                </a:moveTo>
                <a:lnTo>
                  <a:pt x="409510" y="7619"/>
                </a:lnTo>
                <a:lnTo>
                  <a:pt x="409510" y="90169"/>
                </a:lnTo>
                <a:lnTo>
                  <a:pt x="565720" y="90169"/>
                </a:lnTo>
                <a:lnTo>
                  <a:pt x="565720" y="301624"/>
                </a:lnTo>
                <a:lnTo>
                  <a:pt x="561791" y="333851"/>
                </a:lnTo>
                <a:lnTo>
                  <a:pt x="550004" y="356870"/>
                </a:lnTo>
                <a:lnTo>
                  <a:pt x="530358" y="370681"/>
                </a:lnTo>
                <a:lnTo>
                  <a:pt x="502855" y="375285"/>
                </a:lnTo>
                <a:lnTo>
                  <a:pt x="654504" y="375285"/>
                </a:lnTo>
                <a:lnTo>
                  <a:pt x="657795" y="367982"/>
                </a:lnTo>
                <a:lnTo>
                  <a:pt x="665415" y="334565"/>
                </a:lnTo>
                <a:lnTo>
                  <a:pt x="667955" y="295910"/>
                </a:lnTo>
                <a:lnTo>
                  <a:pt x="667955" y="7619"/>
                </a:lnTo>
                <a:close/>
              </a:path>
              <a:path w="3095625" h="459739">
                <a:moveTo>
                  <a:pt x="1105480" y="7619"/>
                </a:moveTo>
                <a:lnTo>
                  <a:pt x="769565" y="7619"/>
                </a:lnTo>
                <a:lnTo>
                  <a:pt x="769565" y="452120"/>
                </a:lnTo>
                <a:lnTo>
                  <a:pt x="1113735" y="452120"/>
                </a:lnTo>
                <a:lnTo>
                  <a:pt x="1113735" y="369570"/>
                </a:lnTo>
                <a:lnTo>
                  <a:pt x="871800" y="369570"/>
                </a:lnTo>
                <a:lnTo>
                  <a:pt x="871800" y="266699"/>
                </a:lnTo>
                <a:lnTo>
                  <a:pt x="864180" y="266699"/>
                </a:lnTo>
                <a:lnTo>
                  <a:pt x="864180" y="186689"/>
                </a:lnTo>
                <a:lnTo>
                  <a:pt x="871800" y="186689"/>
                </a:lnTo>
                <a:lnTo>
                  <a:pt x="871800" y="90169"/>
                </a:lnTo>
                <a:lnTo>
                  <a:pt x="1105480" y="90169"/>
                </a:lnTo>
                <a:lnTo>
                  <a:pt x="1105480" y="7619"/>
                </a:lnTo>
                <a:close/>
              </a:path>
              <a:path w="3095625" h="459739">
                <a:moveTo>
                  <a:pt x="871800" y="186689"/>
                </a:moveTo>
                <a:lnTo>
                  <a:pt x="864180" y="186689"/>
                </a:lnTo>
                <a:lnTo>
                  <a:pt x="864180" y="266699"/>
                </a:lnTo>
                <a:lnTo>
                  <a:pt x="871800" y="266699"/>
                </a:lnTo>
                <a:lnTo>
                  <a:pt x="871800" y="186689"/>
                </a:lnTo>
                <a:close/>
              </a:path>
              <a:path w="3095625" h="459739">
                <a:moveTo>
                  <a:pt x="1078175" y="186689"/>
                </a:moveTo>
                <a:lnTo>
                  <a:pt x="871800" y="186689"/>
                </a:lnTo>
                <a:lnTo>
                  <a:pt x="871800" y="266699"/>
                </a:lnTo>
                <a:lnTo>
                  <a:pt x="1078175" y="266699"/>
                </a:lnTo>
                <a:lnTo>
                  <a:pt x="1078175" y="186689"/>
                </a:lnTo>
                <a:close/>
              </a:path>
              <a:path w="3095625" h="459739">
                <a:moveTo>
                  <a:pt x="1280675" y="7619"/>
                </a:moveTo>
                <a:lnTo>
                  <a:pt x="1195585" y="7619"/>
                </a:lnTo>
                <a:lnTo>
                  <a:pt x="1195585" y="452120"/>
                </a:lnTo>
                <a:lnTo>
                  <a:pt x="1292105" y="452120"/>
                </a:lnTo>
                <a:lnTo>
                  <a:pt x="1292105" y="191076"/>
                </a:lnTo>
                <a:lnTo>
                  <a:pt x="1270515" y="155575"/>
                </a:lnTo>
                <a:lnTo>
                  <a:pt x="1369928" y="155575"/>
                </a:lnTo>
                <a:lnTo>
                  <a:pt x="1280675" y="7619"/>
                </a:lnTo>
                <a:close/>
              </a:path>
              <a:path w="3095625" h="459739">
                <a:moveTo>
                  <a:pt x="1695753" y="155575"/>
                </a:moveTo>
                <a:lnTo>
                  <a:pt x="1617226" y="155575"/>
                </a:lnTo>
                <a:lnTo>
                  <a:pt x="1599509" y="185329"/>
                </a:lnTo>
                <a:lnTo>
                  <a:pt x="1599980" y="405130"/>
                </a:lnTo>
                <a:lnTo>
                  <a:pt x="1600080" y="452120"/>
                </a:lnTo>
                <a:lnTo>
                  <a:pt x="1696601" y="452120"/>
                </a:lnTo>
                <a:lnTo>
                  <a:pt x="1695855" y="191076"/>
                </a:lnTo>
                <a:lnTo>
                  <a:pt x="1695753" y="155575"/>
                </a:lnTo>
                <a:close/>
              </a:path>
              <a:path w="3095625" h="459739">
                <a:moveTo>
                  <a:pt x="1369928" y="155575"/>
                </a:moveTo>
                <a:lnTo>
                  <a:pt x="1292105" y="155575"/>
                </a:lnTo>
                <a:lnTo>
                  <a:pt x="1292105" y="191076"/>
                </a:lnTo>
                <a:lnTo>
                  <a:pt x="1422280" y="405130"/>
                </a:lnTo>
                <a:lnTo>
                  <a:pt x="1468635" y="405130"/>
                </a:lnTo>
                <a:lnTo>
                  <a:pt x="1518544" y="321310"/>
                </a:lnTo>
                <a:lnTo>
                  <a:pt x="1424821" y="321310"/>
                </a:lnTo>
                <a:lnTo>
                  <a:pt x="1447172" y="283624"/>
                </a:lnTo>
                <a:lnTo>
                  <a:pt x="1369928" y="155575"/>
                </a:lnTo>
                <a:close/>
              </a:path>
              <a:path w="3095625" h="459739">
                <a:moveTo>
                  <a:pt x="1447172" y="283624"/>
                </a:moveTo>
                <a:lnTo>
                  <a:pt x="1424821" y="321310"/>
                </a:lnTo>
                <a:lnTo>
                  <a:pt x="1469905" y="321310"/>
                </a:lnTo>
                <a:lnTo>
                  <a:pt x="1447172" y="283624"/>
                </a:lnTo>
                <a:close/>
              </a:path>
              <a:path w="3095625" h="459739">
                <a:moveTo>
                  <a:pt x="1695330" y="7619"/>
                </a:moveTo>
                <a:lnTo>
                  <a:pt x="1610876" y="7619"/>
                </a:lnTo>
                <a:lnTo>
                  <a:pt x="1447172" y="283624"/>
                </a:lnTo>
                <a:lnTo>
                  <a:pt x="1469905" y="321310"/>
                </a:lnTo>
                <a:lnTo>
                  <a:pt x="1518544" y="321310"/>
                </a:lnTo>
                <a:lnTo>
                  <a:pt x="1599509" y="185329"/>
                </a:lnTo>
                <a:lnTo>
                  <a:pt x="1599445" y="155575"/>
                </a:lnTo>
                <a:lnTo>
                  <a:pt x="1695753" y="155575"/>
                </a:lnTo>
                <a:lnTo>
                  <a:pt x="1695330" y="7619"/>
                </a:lnTo>
                <a:close/>
              </a:path>
              <a:path w="3095625" h="459739">
                <a:moveTo>
                  <a:pt x="1292105" y="155575"/>
                </a:moveTo>
                <a:lnTo>
                  <a:pt x="1270515" y="155575"/>
                </a:lnTo>
                <a:lnTo>
                  <a:pt x="1292105" y="191076"/>
                </a:lnTo>
                <a:lnTo>
                  <a:pt x="1292105" y="155575"/>
                </a:lnTo>
                <a:close/>
              </a:path>
              <a:path w="3095625" h="459739">
                <a:moveTo>
                  <a:pt x="1617226" y="155575"/>
                </a:moveTo>
                <a:lnTo>
                  <a:pt x="1599445" y="155575"/>
                </a:lnTo>
                <a:lnTo>
                  <a:pt x="1599509" y="185329"/>
                </a:lnTo>
                <a:lnTo>
                  <a:pt x="1617226" y="155575"/>
                </a:lnTo>
                <a:close/>
              </a:path>
              <a:path w="3095625" h="459739">
                <a:moveTo>
                  <a:pt x="1994465" y="7619"/>
                </a:moveTo>
                <a:lnTo>
                  <a:pt x="1802060" y="7619"/>
                </a:lnTo>
                <a:lnTo>
                  <a:pt x="1802060" y="452120"/>
                </a:lnTo>
                <a:lnTo>
                  <a:pt x="1904930" y="452120"/>
                </a:lnTo>
                <a:lnTo>
                  <a:pt x="1904930" y="329564"/>
                </a:lnTo>
                <a:lnTo>
                  <a:pt x="1859210" y="329564"/>
                </a:lnTo>
                <a:lnTo>
                  <a:pt x="1899444" y="288772"/>
                </a:lnTo>
                <a:lnTo>
                  <a:pt x="1859210" y="245745"/>
                </a:lnTo>
                <a:lnTo>
                  <a:pt x="1904930" y="245745"/>
                </a:lnTo>
                <a:lnTo>
                  <a:pt x="1904930" y="91439"/>
                </a:lnTo>
                <a:lnTo>
                  <a:pt x="1859210" y="91439"/>
                </a:lnTo>
                <a:lnTo>
                  <a:pt x="1904930" y="42544"/>
                </a:lnTo>
                <a:lnTo>
                  <a:pt x="2124219" y="42544"/>
                </a:lnTo>
                <a:lnTo>
                  <a:pt x="2117695" y="37901"/>
                </a:lnTo>
                <a:lnTo>
                  <a:pt x="2097335" y="27305"/>
                </a:lnTo>
                <a:lnTo>
                  <a:pt x="2074713" y="18692"/>
                </a:lnTo>
                <a:lnTo>
                  <a:pt x="2050028" y="12541"/>
                </a:lnTo>
                <a:lnTo>
                  <a:pt x="2023278" y="8850"/>
                </a:lnTo>
                <a:lnTo>
                  <a:pt x="1994465" y="7619"/>
                </a:lnTo>
                <a:close/>
              </a:path>
              <a:path w="3095625" h="459739">
                <a:moveTo>
                  <a:pt x="1899444" y="288772"/>
                </a:moveTo>
                <a:lnTo>
                  <a:pt x="1859210" y="329564"/>
                </a:lnTo>
                <a:lnTo>
                  <a:pt x="1904930" y="329564"/>
                </a:lnTo>
                <a:lnTo>
                  <a:pt x="1904930" y="294639"/>
                </a:lnTo>
                <a:lnTo>
                  <a:pt x="1899444" y="288772"/>
                </a:lnTo>
                <a:close/>
              </a:path>
              <a:path w="3095625" h="459739">
                <a:moveTo>
                  <a:pt x="2124219" y="42544"/>
                </a:moveTo>
                <a:lnTo>
                  <a:pt x="1904930" y="42544"/>
                </a:lnTo>
                <a:lnTo>
                  <a:pt x="1904930" y="91439"/>
                </a:lnTo>
                <a:lnTo>
                  <a:pt x="1988750" y="91439"/>
                </a:lnTo>
                <a:lnTo>
                  <a:pt x="2011055" y="92709"/>
                </a:lnTo>
                <a:lnTo>
                  <a:pt x="2059870" y="111760"/>
                </a:lnTo>
                <a:lnTo>
                  <a:pt x="2081897" y="151526"/>
                </a:lnTo>
                <a:lnTo>
                  <a:pt x="2083365" y="168910"/>
                </a:lnTo>
                <a:lnTo>
                  <a:pt x="2081897" y="186015"/>
                </a:lnTo>
                <a:lnTo>
                  <a:pt x="2059870" y="225425"/>
                </a:lnTo>
                <a:lnTo>
                  <a:pt x="2011055" y="244475"/>
                </a:lnTo>
                <a:lnTo>
                  <a:pt x="1988750" y="245745"/>
                </a:lnTo>
                <a:lnTo>
                  <a:pt x="1904930" y="245745"/>
                </a:lnTo>
                <a:lnTo>
                  <a:pt x="1904930" y="329564"/>
                </a:lnTo>
                <a:lnTo>
                  <a:pt x="1994465" y="329564"/>
                </a:lnTo>
                <a:lnTo>
                  <a:pt x="2023278" y="328374"/>
                </a:lnTo>
                <a:lnTo>
                  <a:pt x="2074713" y="318849"/>
                </a:lnTo>
                <a:lnTo>
                  <a:pt x="2117695" y="299640"/>
                </a:lnTo>
                <a:lnTo>
                  <a:pt x="2151032" y="271700"/>
                </a:lnTo>
                <a:lnTo>
                  <a:pt x="2174289" y="235704"/>
                </a:lnTo>
                <a:lnTo>
                  <a:pt x="2186037" y="192841"/>
                </a:lnTo>
                <a:lnTo>
                  <a:pt x="2187505" y="168910"/>
                </a:lnTo>
                <a:lnTo>
                  <a:pt x="2186037" y="144700"/>
                </a:lnTo>
                <a:lnTo>
                  <a:pt x="2174289" y="101520"/>
                </a:lnTo>
                <a:lnTo>
                  <a:pt x="2151032" y="65524"/>
                </a:lnTo>
                <a:lnTo>
                  <a:pt x="2135594" y="50641"/>
                </a:lnTo>
                <a:lnTo>
                  <a:pt x="2124219" y="42544"/>
                </a:lnTo>
                <a:close/>
              </a:path>
              <a:path w="3095625" h="459739">
                <a:moveTo>
                  <a:pt x="1904930" y="283210"/>
                </a:moveTo>
                <a:lnTo>
                  <a:pt x="1899444" y="288772"/>
                </a:lnTo>
                <a:lnTo>
                  <a:pt x="1904930" y="294639"/>
                </a:lnTo>
                <a:lnTo>
                  <a:pt x="1904930" y="283210"/>
                </a:lnTo>
                <a:close/>
              </a:path>
              <a:path w="3095625" h="459739">
                <a:moveTo>
                  <a:pt x="1904930" y="245745"/>
                </a:moveTo>
                <a:lnTo>
                  <a:pt x="1859210" y="245745"/>
                </a:lnTo>
                <a:lnTo>
                  <a:pt x="1899444" y="288772"/>
                </a:lnTo>
                <a:lnTo>
                  <a:pt x="1904930" y="283210"/>
                </a:lnTo>
                <a:lnTo>
                  <a:pt x="1904930" y="245745"/>
                </a:lnTo>
                <a:close/>
              </a:path>
              <a:path w="3095625" h="459739">
                <a:moveTo>
                  <a:pt x="1904930" y="42544"/>
                </a:moveTo>
                <a:lnTo>
                  <a:pt x="1859210" y="91439"/>
                </a:lnTo>
                <a:lnTo>
                  <a:pt x="1904930" y="91439"/>
                </a:lnTo>
                <a:lnTo>
                  <a:pt x="1904930" y="42544"/>
                </a:lnTo>
                <a:close/>
              </a:path>
              <a:path w="3095625" h="459739">
                <a:moveTo>
                  <a:pt x="2363817" y="7619"/>
                </a:moveTo>
                <a:lnTo>
                  <a:pt x="2260947" y="7619"/>
                </a:lnTo>
                <a:lnTo>
                  <a:pt x="2260947" y="452120"/>
                </a:lnTo>
                <a:lnTo>
                  <a:pt x="2586702" y="452120"/>
                </a:lnTo>
                <a:lnTo>
                  <a:pt x="2586702" y="368300"/>
                </a:lnTo>
                <a:lnTo>
                  <a:pt x="2363817" y="368300"/>
                </a:lnTo>
                <a:lnTo>
                  <a:pt x="2363817" y="7619"/>
                </a:lnTo>
                <a:close/>
              </a:path>
              <a:path w="3095625" h="459739">
                <a:moveTo>
                  <a:pt x="2852003" y="0"/>
                </a:moveTo>
                <a:lnTo>
                  <a:pt x="2801838" y="4286"/>
                </a:lnTo>
                <a:lnTo>
                  <a:pt x="2755483" y="17144"/>
                </a:lnTo>
                <a:lnTo>
                  <a:pt x="2713890" y="37782"/>
                </a:lnTo>
                <a:lnTo>
                  <a:pt x="2678013" y="65405"/>
                </a:lnTo>
                <a:lnTo>
                  <a:pt x="2648644" y="99218"/>
                </a:lnTo>
                <a:lnTo>
                  <a:pt x="2626578" y="138430"/>
                </a:lnTo>
                <a:lnTo>
                  <a:pt x="2618886" y="159623"/>
                </a:lnTo>
                <a:lnTo>
                  <a:pt x="2618799" y="159861"/>
                </a:lnTo>
                <a:lnTo>
                  <a:pt x="2613322" y="181927"/>
                </a:lnTo>
                <a:lnTo>
                  <a:pt x="2613243" y="182244"/>
                </a:lnTo>
                <a:lnTo>
                  <a:pt x="2609943" y="205343"/>
                </a:lnTo>
                <a:lnTo>
                  <a:pt x="2609909" y="205581"/>
                </a:lnTo>
                <a:lnTo>
                  <a:pt x="2608798" y="229869"/>
                </a:lnTo>
                <a:lnTo>
                  <a:pt x="2609915" y="254198"/>
                </a:lnTo>
                <a:lnTo>
                  <a:pt x="2618799" y="299878"/>
                </a:lnTo>
                <a:lnTo>
                  <a:pt x="2636733" y="341709"/>
                </a:lnTo>
                <a:lnTo>
                  <a:pt x="2662058" y="378102"/>
                </a:lnTo>
                <a:lnTo>
                  <a:pt x="2694602" y="409019"/>
                </a:lnTo>
                <a:lnTo>
                  <a:pt x="2733428" y="433189"/>
                </a:lnTo>
                <a:lnTo>
                  <a:pt x="2777867" y="450095"/>
                </a:lnTo>
                <a:lnTo>
                  <a:pt x="2826761" y="458668"/>
                </a:lnTo>
                <a:lnTo>
                  <a:pt x="2852638" y="459739"/>
                </a:lnTo>
                <a:lnTo>
                  <a:pt x="2878157" y="458668"/>
                </a:lnTo>
                <a:lnTo>
                  <a:pt x="2926099" y="450095"/>
                </a:lnTo>
                <a:lnTo>
                  <a:pt x="2969994" y="433189"/>
                </a:lnTo>
                <a:lnTo>
                  <a:pt x="3008411" y="409376"/>
                </a:lnTo>
                <a:lnTo>
                  <a:pt x="3040955" y="378737"/>
                </a:lnTo>
                <a:lnTo>
                  <a:pt x="3046147" y="372110"/>
                </a:lnTo>
                <a:lnTo>
                  <a:pt x="2852003" y="372110"/>
                </a:lnTo>
                <a:lnTo>
                  <a:pt x="2837358" y="371475"/>
                </a:lnTo>
                <a:lnTo>
                  <a:pt x="2796758" y="361950"/>
                </a:lnTo>
                <a:lnTo>
                  <a:pt x="2762230" y="341709"/>
                </a:lnTo>
                <a:lnTo>
                  <a:pt x="2735798" y="311943"/>
                </a:lnTo>
                <a:lnTo>
                  <a:pt x="2718730" y="274280"/>
                </a:lnTo>
                <a:lnTo>
                  <a:pt x="2712938" y="229869"/>
                </a:lnTo>
                <a:lnTo>
                  <a:pt x="2713573" y="214352"/>
                </a:lnTo>
                <a:lnTo>
                  <a:pt x="2715478" y="199548"/>
                </a:lnTo>
                <a:lnTo>
                  <a:pt x="2718653" y="185459"/>
                </a:lnTo>
                <a:lnTo>
                  <a:pt x="2723098" y="172085"/>
                </a:lnTo>
                <a:lnTo>
                  <a:pt x="2728843" y="159861"/>
                </a:lnTo>
                <a:lnTo>
                  <a:pt x="2728955" y="159623"/>
                </a:lnTo>
                <a:lnTo>
                  <a:pt x="2752943" y="127000"/>
                </a:lnTo>
                <a:lnTo>
                  <a:pt x="2784732" y="103425"/>
                </a:lnTo>
                <a:lnTo>
                  <a:pt x="2823269" y="90169"/>
                </a:lnTo>
                <a:lnTo>
                  <a:pt x="2852003" y="87630"/>
                </a:lnTo>
                <a:lnTo>
                  <a:pt x="3045649" y="87630"/>
                </a:lnTo>
                <a:lnTo>
                  <a:pt x="3040955" y="81637"/>
                </a:lnTo>
                <a:lnTo>
                  <a:pt x="3008411" y="50720"/>
                </a:lnTo>
                <a:lnTo>
                  <a:pt x="2969994" y="26590"/>
                </a:lnTo>
                <a:lnTo>
                  <a:pt x="2926060" y="9644"/>
                </a:lnTo>
                <a:lnTo>
                  <a:pt x="2877800" y="1071"/>
                </a:lnTo>
                <a:lnTo>
                  <a:pt x="2852003" y="0"/>
                </a:lnTo>
                <a:close/>
              </a:path>
              <a:path w="3095625" h="459739">
                <a:moveTo>
                  <a:pt x="3045649" y="87630"/>
                </a:moveTo>
                <a:lnTo>
                  <a:pt x="2852003" y="87630"/>
                </a:lnTo>
                <a:lnTo>
                  <a:pt x="2866648" y="88264"/>
                </a:lnTo>
                <a:lnTo>
                  <a:pt x="2880737" y="90169"/>
                </a:lnTo>
                <a:lnTo>
                  <a:pt x="2919511" y="103425"/>
                </a:lnTo>
                <a:lnTo>
                  <a:pt x="2951063" y="127000"/>
                </a:lnTo>
                <a:lnTo>
                  <a:pt x="2974691" y="159623"/>
                </a:lnTo>
                <a:lnTo>
                  <a:pt x="2988369" y="199548"/>
                </a:lnTo>
                <a:lnTo>
                  <a:pt x="2991068" y="229869"/>
                </a:lnTo>
                <a:lnTo>
                  <a:pt x="2990403" y="245149"/>
                </a:lnTo>
                <a:lnTo>
                  <a:pt x="2990393" y="245387"/>
                </a:lnTo>
                <a:lnTo>
                  <a:pt x="2988412" y="259873"/>
                </a:lnTo>
                <a:lnTo>
                  <a:pt x="2988369" y="260191"/>
                </a:lnTo>
                <a:lnTo>
                  <a:pt x="2985053" y="274042"/>
                </a:lnTo>
                <a:lnTo>
                  <a:pt x="2967890" y="311943"/>
                </a:lnTo>
                <a:lnTo>
                  <a:pt x="2941141" y="341709"/>
                </a:lnTo>
                <a:lnTo>
                  <a:pt x="2906613" y="361950"/>
                </a:lnTo>
                <a:lnTo>
                  <a:pt x="2866608" y="371475"/>
                </a:lnTo>
                <a:lnTo>
                  <a:pt x="2852003" y="372110"/>
                </a:lnTo>
                <a:lnTo>
                  <a:pt x="3046147" y="372110"/>
                </a:lnTo>
                <a:lnTo>
                  <a:pt x="3076793" y="321945"/>
                </a:lnTo>
                <a:lnTo>
                  <a:pt x="3090604" y="277653"/>
                </a:lnTo>
                <a:lnTo>
                  <a:pt x="3095208" y="229869"/>
                </a:lnTo>
                <a:lnTo>
                  <a:pt x="3094068" y="205581"/>
                </a:lnTo>
                <a:lnTo>
                  <a:pt x="3094057" y="205343"/>
                </a:lnTo>
                <a:lnTo>
                  <a:pt x="3084911" y="159861"/>
                </a:lnTo>
                <a:lnTo>
                  <a:pt x="3066673" y="118149"/>
                </a:lnTo>
                <a:lnTo>
                  <a:pt x="3054727" y="99218"/>
                </a:lnTo>
                <a:lnTo>
                  <a:pt x="3045649" y="87630"/>
                </a:lnTo>
                <a:close/>
              </a:path>
            </a:pathLst>
          </a:custGeom>
          <a:solidFill>
            <a:srgbClr val="FFBD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1300" y="2679700"/>
            <a:ext cx="10198100" cy="59309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44500" y="3175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317500" y="0"/>
                </a:moveTo>
                <a:lnTo>
                  <a:pt x="270582" y="3442"/>
                </a:lnTo>
                <a:lnTo>
                  <a:pt x="225801" y="13442"/>
                </a:lnTo>
                <a:lnTo>
                  <a:pt x="183650" y="29509"/>
                </a:lnTo>
                <a:lnTo>
                  <a:pt x="144617" y="51151"/>
                </a:lnTo>
                <a:lnTo>
                  <a:pt x="109196" y="77877"/>
                </a:lnTo>
                <a:lnTo>
                  <a:pt x="77877" y="109196"/>
                </a:lnTo>
                <a:lnTo>
                  <a:pt x="51151" y="144617"/>
                </a:lnTo>
                <a:lnTo>
                  <a:pt x="29509" y="183650"/>
                </a:lnTo>
                <a:lnTo>
                  <a:pt x="13442" y="225801"/>
                </a:lnTo>
                <a:lnTo>
                  <a:pt x="3442" y="270582"/>
                </a:lnTo>
                <a:lnTo>
                  <a:pt x="0" y="317500"/>
                </a:lnTo>
                <a:lnTo>
                  <a:pt x="3442" y="364417"/>
                </a:lnTo>
                <a:lnTo>
                  <a:pt x="13442" y="409198"/>
                </a:lnTo>
                <a:lnTo>
                  <a:pt x="29509" y="451349"/>
                </a:lnTo>
                <a:lnTo>
                  <a:pt x="51151" y="490382"/>
                </a:lnTo>
                <a:lnTo>
                  <a:pt x="77877" y="525803"/>
                </a:lnTo>
                <a:lnTo>
                  <a:pt x="109196" y="557122"/>
                </a:lnTo>
                <a:lnTo>
                  <a:pt x="144617" y="583848"/>
                </a:lnTo>
                <a:lnTo>
                  <a:pt x="183650" y="605490"/>
                </a:lnTo>
                <a:lnTo>
                  <a:pt x="225801" y="621557"/>
                </a:lnTo>
                <a:lnTo>
                  <a:pt x="270582" y="631557"/>
                </a:lnTo>
                <a:lnTo>
                  <a:pt x="317500" y="635000"/>
                </a:lnTo>
                <a:lnTo>
                  <a:pt x="364417" y="631557"/>
                </a:lnTo>
                <a:lnTo>
                  <a:pt x="409198" y="621557"/>
                </a:lnTo>
                <a:lnTo>
                  <a:pt x="451349" y="605490"/>
                </a:lnTo>
                <a:lnTo>
                  <a:pt x="490382" y="583848"/>
                </a:lnTo>
                <a:lnTo>
                  <a:pt x="525803" y="557122"/>
                </a:lnTo>
                <a:lnTo>
                  <a:pt x="557122" y="525803"/>
                </a:lnTo>
                <a:lnTo>
                  <a:pt x="583848" y="490382"/>
                </a:lnTo>
                <a:lnTo>
                  <a:pt x="605490" y="451349"/>
                </a:lnTo>
                <a:lnTo>
                  <a:pt x="621557" y="409198"/>
                </a:lnTo>
                <a:lnTo>
                  <a:pt x="631557" y="364417"/>
                </a:lnTo>
                <a:lnTo>
                  <a:pt x="635000" y="317500"/>
                </a:lnTo>
                <a:lnTo>
                  <a:pt x="631557" y="270582"/>
                </a:lnTo>
                <a:lnTo>
                  <a:pt x="621557" y="225801"/>
                </a:lnTo>
                <a:lnTo>
                  <a:pt x="605490" y="183650"/>
                </a:lnTo>
                <a:lnTo>
                  <a:pt x="583848" y="144617"/>
                </a:lnTo>
                <a:lnTo>
                  <a:pt x="557122" y="109196"/>
                </a:lnTo>
                <a:lnTo>
                  <a:pt x="525803" y="77877"/>
                </a:lnTo>
                <a:lnTo>
                  <a:pt x="490382" y="51151"/>
                </a:lnTo>
                <a:lnTo>
                  <a:pt x="451349" y="29509"/>
                </a:lnTo>
                <a:lnTo>
                  <a:pt x="409198" y="13442"/>
                </a:lnTo>
                <a:lnTo>
                  <a:pt x="364417" y="3442"/>
                </a:lnTo>
                <a:lnTo>
                  <a:pt x="317500" y="0"/>
                </a:lnTo>
                <a:close/>
              </a:path>
            </a:pathLst>
          </a:custGeom>
          <a:solidFill>
            <a:srgbClr val="1B00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0" y="10744200"/>
            <a:ext cx="8851900" cy="106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0</Words>
  <Application>Microsoft Office PowerPoint</Application>
  <PresentationFormat>Personalizado</PresentationFormat>
  <Paragraphs>0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1" baseType="lpstr"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Isaac Vargas</cp:lastModifiedBy>
  <cp:revision>1</cp:revision>
  <dcterms:created xsi:type="dcterms:W3CDTF">2025-09-19T12:48:02Z</dcterms:created>
  <dcterms:modified xsi:type="dcterms:W3CDTF">2025-09-19T12:55:18Z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2025-09-19T00:00:00Z</vt:filetime>
  </property>
  <property fmtid="{D5CDD505-2E9C-101B-9397-08002B2CF9AE}" pid="3" name="LastSaved">
    <vt:filetime>2025-09-19T00:00:00Z</vt:filetime>
  </property>
</Properties>
</file>